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notesMasterIdLst>
    <p:notesMasterId r:id="rId19"/>
  </p:notesMasterIdLst>
  <p:sldIdLst>
    <p:sldId id="8542" r:id="rId5"/>
    <p:sldId id="8571" r:id="rId6"/>
    <p:sldId id="8557" r:id="rId7"/>
    <p:sldId id="8547" r:id="rId8"/>
    <p:sldId id="8551" r:id="rId9"/>
    <p:sldId id="8552" r:id="rId10"/>
    <p:sldId id="8564" r:id="rId11"/>
    <p:sldId id="8570" r:id="rId12"/>
    <p:sldId id="8569" r:id="rId13"/>
    <p:sldId id="8555" r:id="rId14"/>
    <p:sldId id="8554" r:id="rId15"/>
    <p:sldId id="8553" r:id="rId16"/>
    <p:sldId id="8516" r:id="rId17"/>
    <p:sldId id="8572"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C904C8A-F626-9147-9299-3F0CDFDBC12F}">
          <p14:sldIdLst>
            <p14:sldId id="8542"/>
            <p14:sldId id="8571"/>
            <p14:sldId id="8557"/>
            <p14:sldId id="8547"/>
            <p14:sldId id="8551"/>
            <p14:sldId id="8552"/>
            <p14:sldId id="8564"/>
            <p14:sldId id="8570"/>
            <p14:sldId id="8569"/>
            <p14:sldId id="8555"/>
            <p14:sldId id="8554"/>
            <p14:sldId id="8553"/>
            <p14:sldId id="8516"/>
            <p14:sldId id="8572"/>
          </p14:sldIdLst>
        </p14:section>
      </p14:sectionLst>
    </p:ext>
    <p:ext uri="{EFAFB233-063F-42B5-8137-9DF3F51BA10A}">
      <p15:sldGuideLst xmlns:p15="http://schemas.microsoft.com/office/powerpoint/2012/main">
        <p15:guide id="1" orient="horz" pos="2160"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Haven Simmons" initials="HS" lastIdx="3" clrIdx="6">
    <p:extLst>
      <p:ext uri="{19B8F6BF-5375-455C-9EA6-DF929625EA0E}">
        <p15:presenceInfo xmlns:p15="http://schemas.microsoft.com/office/powerpoint/2012/main" userId="S::haven.simmons@sophos.com::124a0794-4231-401b-a55a-c36eb8ae8e2d" providerId="AD"/>
      </p:ext>
    </p:extLst>
  </p:cmAuthor>
  <p:cmAuthor id="1" name="Dan Schiappa" initials="DS" lastIdx="1" clrIdx="0">
    <p:extLst>
      <p:ext uri="{19B8F6BF-5375-455C-9EA6-DF929625EA0E}">
        <p15:presenceInfo xmlns:p15="http://schemas.microsoft.com/office/powerpoint/2012/main" userId="S::Dan.Schiappa@Sophos.com::eaf29b10-62d2-4877-8773-15d1cf35be40" providerId="AD"/>
      </p:ext>
    </p:extLst>
  </p:cmAuthor>
  <p:cmAuthor id="8" name="Rashmi Garde" initials="RG" lastIdx="14" clrIdx="7">
    <p:extLst>
      <p:ext uri="{19B8F6BF-5375-455C-9EA6-DF929625EA0E}">
        <p15:presenceInfo xmlns:p15="http://schemas.microsoft.com/office/powerpoint/2012/main" userId="S::Rashmi.Garde@Sophos.com::90f412a2-41b6-4cc6-914f-9bbb3944c69a" providerId="AD"/>
      </p:ext>
    </p:extLst>
  </p:cmAuthor>
  <p:cmAuthor id="2" name="Kris Hagerman" initials="KH" lastIdx="12" clrIdx="1">
    <p:extLst>
      <p:ext uri="{19B8F6BF-5375-455C-9EA6-DF929625EA0E}">
        <p15:presenceInfo xmlns:p15="http://schemas.microsoft.com/office/powerpoint/2012/main" userId="S::kris.hagerman@sophos.com::5064c697-ab33-4817-b21a-302b527617c4" providerId="AD"/>
      </p:ext>
    </p:extLst>
  </p:cmAuthor>
  <p:cmAuthor id="9" name="Matt Fairbanks" initials="MF" lastIdx="5" clrIdx="8">
    <p:extLst>
      <p:ext uri="{19B8F6BF-5375-455C-9EA6-DF929625EA0E}">
        <p15:presenceInfo xmlns:p15="http://schemas.microsoft.com/office/powerpoint/2012/main" userId="S::matt.fairbanks@sophos.com::770170de-cd38-42de-aec0-ff4ff25c0936" providerId="AD"/>
      </p:ext>
    </p:extLst>
  </p:cmAuthor>
  <p:cmAuthor id="3" name="Raja Patel" initials="RP" lastIdx="5" clrIdx="2">
    <p:extLst>
      <p:ext uri="{19B8F6BF-5375-455C-9EA6-DF929625EA0E}">
        <p15:presenceInfo xmlns:p15="http://schemas.microsoft.com/office/powerpoint/2012/main" userId="S::raja.patel@sophos.com::94128348-841a-49d5-9a9a-270c246e0466" providerId="AD"/>
      </p:ext>
    </p:extLst>
  </p:cmAuthor>
  <p:cmAuthor id="4" name="Peter McKellar" initials="PM" lastIdx="4" clrIdx="3">
    <p:extLst>
      <p:ext uri="{19B8F6BF-5375-455C-9EA6-DF929625EA0E}">
        <p15:presenceInfo xmlns:p15="http://schemas.microsoft.com/office/powerpoint/2012/main" userId="S::peter.mckellar@sophos.com::250e3fa5-3a08-459c-8697-202f933bda96" providerId="AD"/>
      </p:ext>
    </p:extLst>
  </p:cmAuthor>
  <p:cmAuthor id="5" name="Susan Sung" initials="SS" lastIdx="10" clrIdx="4">
    <p:extLst>
      <p:ext uri="{19B8F6BF-5375-455C-9EA6-DF929625EA0E}">
        <p15:presenceInfo xmlns:p15="http://schemas.microsoft.com/office/powerpoint/2012/main" userId="S::Susan.Sung@sophos.com::26638c05-48ea-4c1a-b244-5707c01eb6b2" providerId="AD"/>
      </p:ext>
    </p:extLst>
  </p:cmAuthor>
  <p:cmAuthor id="6" name="Kendra Krause" initials="KK" lastIdx="1" clrIdx="5">
    <p:extLst>
      <p:ext uri="{19B8F6BF-5375-455C-9EA6-DF929625EA0E}">
        <p15:presenceInfo xmlns:p15="http://schemas.microsoft.com/office/powerpoint/2012/main" userId="S::Kendra.Krause@Sophos.com::bc83ca7c-3951-4500-af99-413ed6f02dc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5BC8"/>
    <a:srgbClr val="0CAFC0"/>
    <a:srgbClr val="0DA303"/>
    <a:srgbClr val="D053FC"/>
    <a:srgbClr val="DA3E00"/>
    <a:srgbClr val="FFD02C"/>
    <a:srgbClr val="FF8F00"/>
    <a:srgbClr val="D1DFF5"/>
    <a:srgbClr val="00851D"/>
    <a:srgbClr val="004FB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223"/>
    <p:restoredTop sz="94721"/>
  </p:normalViewPr>
  <p:slideViewPr>
    <p:cSldViewPr snapToGrid="0">
      <p:cViewPr>
        <p:scale>
          <a:sx n="116" d="100"/>
          <a:sy n="116" d="100"/>
        </p:scale>
        <p:origin x="840" y="144"/>
      </p:cViewPr>
      <p:guideLst>
        <p:guide orient="horz" pos="2160"/>
        <p:guide pos="3840"/>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7DB855-9AF6-364B-A808-C81E37526A70}" type="datetimeFigureOut">
              <a:rPr lang="en-US" smtClean="0"/>
              <a:t>8/1/24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C21F56-6FAD-BD4A-A19D-0B4511C3C878}" type="slidenum">
              <a:rPr lang="en-US" smtClean="0"/>
              <a:t>‹#›</a:t>
            </a:fld>
            <a:endParaRPr lang="en-US"/>
          </a:p>
        </p:txBody>
      </p:sp>
    </p:spTree>
    <p:extLst>
      <p:ext uri="{BB962C8B-B14F-4D97-AF65-F5344CB8AC3E}">
        <p14:creationId xmlns:p14="http://schemas.microsoft.com/office/powerpoint/2010/main" val="33597354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2C21F56-6FAD-BD4A-A19D-0B4511C3C878}" type="slidenum">
              <a:rPr lang="en-US" smtClean="0"/>
              <a:t>5</a:t>
            </a:fld>
            <a:endParaRPr lang="en-US"/>
          </a:p>
        </p:txBody>
      </p:sp>
    </p:spTree>
    <p:extLst>
      <p:ext uri="{BB962C8B-B14F-4D97-AF65-F5344CB8AC3E}">
        <p14:creationId xmlns:p14="http://schemas.microsoft.com/office/powerpoint/2010/main" val="18915340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F505B5-9292-68B3-2318-86B6766888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943A6A-AF8C-9B65-467B-72895C38E9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A70541-F8CE-0346-FC56-74A1BCDD9F9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FB80FFC-0E9E-DAD7-EC6D-3AC5C367CC5A}"/>
              </a:ext>
            </a:extLst>
          </p:cNvPr>
          <p:cNvSpPr>
            <a:spLocks noGrp="1"/>
          </p:cNvSpPr>
          <p:nvPr>
            <p:ph type="sldNum" sz="quarter" idx="5"/>
          </p:nvPr>
        </p:nvSpPr>
        <p:spPr/>
        <p:txBody>
          <a:bodyPr/>
          <a:lstStyle/>
          <a:p>
            <a:fld id="{E2C21F56-6FAD-BD4A-A19D-0B4511C3C878}" type="slidenum">
              <a:rPr lang="en-US" smtClean="0"/>
              <a:t>7</a:t>
            </a:fld>
            <a:endParaRPr lang="en-US"/>
          </a:p>
        </p:txBody>
      </p:sp>
    </p:spTree>
    <p:extLst>
      <p:ext uri="{BB962C8B-B14F-4D97-AF65-F5344CB8AC3E}">
        <p14:creationId xmlns:p14="http://schemas.microsoft.com/office/powerpoint/2010/main" val="18266534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4A2BAC-B7AD-0E79-5B5B-B95AADA6AF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39DFF0-1564-D8C0-BCDA-4CA861E9D2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5F5FE5-EDD6-93C3-4A4A-CEEA049C4C0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64E915A-20CD-AFA0-8D34-A4963F501F5B}"/>
              </a:ext>
            </a:extLst>
          </p:cNvPr>
          <p:cNvSpPr>
            <a:spLocks noGrp="1"/>
          </p:cNvSpPr>
          <p:nvPr>
            <p:ph type="sldNum" sz="quarter" idx="5"/>
          </p:nvPr>
        </p:nvSpPr>
        <p:spPr/>
        <p:txBody>
          <a:bodyPr/>
          <a:lstStyle/>
          <a:p>
            <a:fld id="{E2C21F56-6FAD-BD4A-A19D-0B4511C3C878}" type="slidenum">
              <a:rPr lang="en-US" smtClean="0"/>
              <a:t>8</a:t>
            </a:fld>
            <a:endParaRPr lang="en-US"/>
          </a:p>
        </p:txBody>
      </p:sp>
    </p:spTree>
    <p:extLst>
      <p:ext uri="{BB962C8B-B14F-4D97-AF65-F5344CB8AC3E}">
        <p14:creationId xmlns:p14="http://schemas.microsoft.com/office/powerpoint/2010/main" val="21857442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7E4634-7DA8-7CE5-55B1-0E6579FAA5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1BCD28-4A92-33E2-AD38-6A5782D6F6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A483AB-5336-C850-0E51-AAD9230C96A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01AE543-C07D-AD3A-A0A1-ED5BBC309B06}"/>
              </a:ext>
            </a:extLst>
          </p:cNvPr>
          <p:cNvSpPr>
            <a:spLocks noGrp="1"/>
          </p:cNvSpPr>
          <p:nvPr>
            <p:ph type="sldNum" sz="quarter" idx="5"/>
          </p:nvPr>
        </p:nvSpPr>
        <p:spPr/>
        <p:txBody>
          <a:bodyPr/>
          <a:lstStyle/>
          <a:p>
            <a:fld id="{E2C21F56-6FAD-BD4A-A19D-0B4511C3C878}" type="slidenum">
              <a:rPr lang="en-US" smtClean="0"/>
              <a:t>9</a:t>
            </a:fld>
            <a:endParaRPr lang="en-US"/>
          </a:p>
        </p:txBody>
      </p:sp>
    </p:spTree>
    <p:extLst>
      <p:ext uri="{BB962C8B-B14F-4D97-AF65-F5344CB8AC3E}">
        <p14:creationId xmlns:p14="http://schemas.microsoft.com/office/powerpoint/2010/main" val="21760901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sv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2.svg"/><Relationship Id="rId9"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2.svg"/><Relationship Id="rId9"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2.svg"/><Relationship Id="rId9"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12.pn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2.svg"/><Relationship Id="rId9" Type="http://schemas.openxmlformats.org/officeDocument/2006/relationships/image" Target="../media/image7.pn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svg"/><Relationship Id="rId7" Type="http://schemas.openxmlformats.org/officeDocument/2006/relationships/image" Target="../media/image18.svg"/><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17.png"/><Relationship Id="rId5" Type="http://schemas.openxmlformats.org/officeDocument/2006/relationships/image" Target="../media/image16.svg"/><Relationship Id="rId4" Type="http://schemas.openxmlformats.org/officeDocument/2006/relationships/image" Target="../media/image15.png"/><Relationship Id="rId9" Type="http://schemas.openxmlformats.org/officeDocument/2006/relationships/image" Target="../media/image20.svg"/></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6.svg"/><Relationship Id="rId5" Type="http://schemas.openxmlformats.org/officeDocument/2006/relationships/image" Target="../media/image15.png"/><Relationship Id="rId10" Type="http://schemas.openxmlformats.org/officeDocument/2006/relationships/image" Target="../media/image20.svg"/><Relationship Id="rId4" Type="http://schemas.openxmlformats.org/officeDocument/2006/relationships/image" Target="../media/image14.svg"/><Relationship Id="rId9" Type="http://schemas.openxmlformats.org/officeDocument/2006/relationships/image" Target="../media/image19.png"/></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21.png"/><Relationship Id="rId1" Type="http://schemas.openxmlformats.org/officeDocument/2006/relationships/slideMaster" Target="../slideMasters/slideMaster1.xml"/><Relationship Id="rId6" Type="http://schemas.openxmlformats.org/officeDocument/2006/relationships/image" Target="../media/image16.svg"/><Relationship Id="rId5" Type="http://schemas.openxmlformats.org/officeDocument/2006/relationships/image" Target="../media/image15.png"/><Relationship Id="rId10" Type="http://schemas.openxmlformats.org/officeDocument/2006/relationships/image" Target="../media/image20.svg"/><Relationship Id="rId4" Type="http://schemas.openxmlformats.org/officeDocument/2006/relationships/image" Target="../media/image14.svg"/><Relationship Id="rId9" Type="http://schemas.openxmlformats.org/officeDocument/2006/relationships/image" Target="../media/image19.png"/></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22.png"/><Relationship Id="rId1" Type="http://schemas.openxmlformats.org/officeDocument/2006/relationships/slideMaster" Target="../slideMasters/slideMaster1.xml"/><Relationship Id="rId6" Type="http://schemas.openxmlformats.org/officeDocument/2006/relationships/image" Target="../media/image16.svg"/><Relationship Id="rId5" Type="http://schemas.openxmlformats.org/officeDocument/2006/relationships/image" Target="../media/image15.png"/><Relationship Id="rId10" Type="http://schemas.openxmlformats.org/officeDocument/2006/relationships/image" Target="../media/image20.svg"/><Relationship Id="rId4" Type="http://schemas.openxmlformats.org/officeDocument/2006/relationships/image" Target="../media/image14.svg"/><Relationship Id="rId9" Type="http://schemas.openxmlformats.org/officeDocument/2006/relationships/image" Target="../media/image19.png"/></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23.png"/><Relationship Id="rId1" Type="http://schemas.openxmlformats.org/officeDocument/2006/relationships/slideMaster" Target="../slideMasters/slideMaster1.xml"/><Relationship Id="rId6" Type="http://schemas.openxmlformats.org/officeDocument/2006/relationships/image" Target="../media/image16.svg"/><Relationship Id="rId5" Type="http://schemas.openxmlformats.org/officeDocument/2006/relationships/image" Target="../media/image15.png"/><Relationship Id="rId10" Type="http://schemas.openxmlformats.org/officeDocument/2006/relationships/image" Target="../media/image20.svg"/><Relationship Id="rId4" Type="http://schemas.openxmlformats.org/officeDocument/2006/relationships/image" Target="../media/image14.svg"/><Relationship Id="rId9" Type="http://schemas.openxmlformats.org/officeDocument/2006/relationships/image" Target="../media/image19.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5" name="Freeform 1">
            <a:extLst>
              <a:ext uri="{FF2B5EF4-FFF2-40B4-BE49-F238E27FC236}">
                <a16:creationId xmlns:a16="http://schemas.microsoft.com/office/drawing/2014/main" id="{E1BC6336-ECFE-3C4D-A26E-3D0B733B70E7}"/>
              </a:ext>
            </a:extLst>
          </p:cNvPr>
          <p:cNvSpPr>
            <a:spLocks noChangeArrowheads="1"/>
          </p:cNvSpPr>
          <p:nvPr userDrawn="1"/>
        </p:nvSpPr>
        <p:spPr bwMode="auto">
          <a:xfrm>
            <a:off x="8105083" y="-1"/>
            <a:ext cx="2908673" cy="2953463"/>
          </a:xfrm>
          <a:custGeom>
            <a:avLst/>
            <a:gdLst>
              <a:gd name="T0" fmla="*/ 0 w 14031"/>
              <a:gd name="T1" fmla="*/ 0 h 14250"/>
              <a:gd name="T2" fmla="*/ 0 w 14031"/>
              <a:gd name="T3" fmla="*/ 0 h 14250"/>
              <a:gd name="T4" fmla="*/ 0 w 14031"/>
              <a:gd name="T5" fmla="*/ 8843 h 14250"/>
              <a:gd name="T6" fmla="*/ 1312 w 14031"/>
              <a:gd name="T7" fmla="*/ 11093 h 14250"/>
              <a:gd name="T8" fmla="*/ 7000 w 14031"/>
              <a:gd name="T9" fmla="*/ 14249 h 14250"/>
              <a:gd name="T10" fmla="*/ 12718 w 14031"/>
              <a:gd name="T11" fmla="*/ 11093 h 14250"/>
              <a:gd name="T12" fmla="*/ 14030 w 14031"/>
              <a:gd name="T13" fmla="*/ 8843 h 14250"/>
              <a:gd name="T14" fmla="*/ 14030 w 14031"/>
              <a:gd name="T15" fmla="*/ 0 h 14250"/>
              <a:gd name="T16" fmla="*/ 0 w 14031"/>
              <a:gd name="T17" fmla="*/ 0 h 14250"/>
              <a:gd name="T18" fmla="*/ 8343 w 14031"/>
              <a:gd name="T19" fmla="*/ 10218 h 14250"/>
              <a:gd name="T20" fmla="*/ 8343 w 14031"/>
              <a:gd name="T21" fmla="*/ 10218 h 14250"/>
              <a:gd name="T22" fmla="*/ 3687 w 14031"/>
              <a:gd name="T23" fmla="*/ 10218 h 14250"/>
              <a:gd name="T24" fmla="*/ 3687 w 14031"/>
              <a:gd name="T25" fmla="*/ 8624 h 14250"/>
              <a:gd name="T26" fmla="*/ 8343 w 14031"/>
              <a:gd name="T27" fmla="*/ 8624 h 14250"/>
              <a:gd name="T28" fmla="*/ 9155 w 14031"/>
              <a:gd name="T29" fmla="*/ 7812 h 14250"/>
              <a:gd name="T30" fmla="*/ 8343 w 14031"/>
              <a:gd name="T31" fmla="*/ 6969 h 14250"/>
              <a:gd name="T32" fmla="*/ 5750 w 14031"/>
              <a:gd name="T33" fmla="*/ 6969 h 14250"/>
              <a:gd name="T34" fmla="*/ 5750 w 14031"/>
              <a:gd name="T35" fmla="*/ 6969 h 14250"/>
              <a:gd name="T36" fmla="*/ 3344 w 14031"/>
              <a:gd name="T37" fmla="*/ 4563 h 14250"/>
              <a:gd name="T38" fmla="*/ 3344 w 14031"/>
              <a:gd name="T39" fmla="*/ 4563 h 14250"/>
              <a:gd name="T40" fmla="*/ 5750 w 14031"/>
              <a:gd name="T41" fmla="*/ 2156 h 14250"/>
              <a:gd name="T42" fmla="*/ 5750 w 14031"/>
              <a:gd name="T43" fmla="*/ 2156 h 14250"/>
              <a:gd name="T44" fmla="*/ 10405 w 14031"/>
              <a:gd name="T45" fmla="*/ 2156 h 14250"/>
              <a:gd name="T46" fmla="*/ 10405 w 14031"/>
              <a:gd name="T47" fmla="*/ 3750 h 14250"/>
              <a:gd name="T48" fmla="*/ 5750 w 14031"/>
              <a:gd name="T49" fmla="*/ 3719 h 14250"/>
              <a:gd name="T50" fmla="*/ 4937 w 14031"/>
              <a:gd name="T51" fmla="*/ 4563 h 14250"/>
              <a:gd name="T52" fmla="*/ 5750 w 14031"/>
              <a:gd name="T53" fmla="*/ 5406 h 14250"/>
              <a:gd name="T54" fmla="*/ 8343 w 14031"/>
              <a:gd name="T55" fmla="*/ 5406 h 14250"/>
              <a:gd name="T56" fmla="*/ 10749 w 14031"/>
              <a:gd name="T57" fmla="*/ 7812 h 14250"/>
              <a:gd name="T58" fmla="*/ 8343 w 14031"/>
              <a:gd name="T59" fmla="*/ 10218 h 14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031" h="14250">
                <a:moveTo>
                  <a:pt x="0" y="0"/>
                </a:moveTo>
                <a:lnTo>
                  <a:pt x="0" y="0"/>
                </a:lnTo>
                <a:cubicBezTo>
                  <a:pt x="0" y="8843"/>
                  <a:pt x="0" y="8843"/>
                  <a:pt x="0" y="8843"/>
                </a:cubicBezTo>
                <a:cubicBezTo>
                  <a:pt x="0" y="9780"/>
                  <a:pt x="500" y="10624"/>
                  <a:pt x="1312" y="11093"/>
                </a:cubicBezTo>
                <a:cubicBezTo>
                  <a:pt x="7000" y="14249"/>
                  <a:pt x="7000" y="14249"/>
                  <a:pt x="7000" y="14249"/>
                </a:cubicBezTo>
                <a:cubicBezTo>
                  <a:pt x="12718" y="11093"/>
                  <a:pt x="12718" y="11093"/>
                  <a:pt x="12718" y="11093"/>
                </a:cubicBezTo>
                <a:cubicBezTo>
                  <a:pt x="13530" y="10624"/>
                  <a:pt x="14030" y="9780"/>
                  <a:pt x="14030" y="8843"/>
                </a:cubicBezTo>
                <a:cubicBezTo>
                  <a:pt x="14030" y="0"/>
                  <a:pt x="14030" y="0"/>
                  <a:pt x="14030" y="0"/>
                </a:cubicBezTo>
                <a:lnTo>
                  <a:pt x="0" y="0"/>
                </a:lnTo>
                <a:close/>
                <a:moveTo>
                  <a:pt x="8343" y="10218"/>
                </a:moveTo>
                <a:lnTo>
                  <a:pt x="8343" y="10218"/>
                </a:lnTo>
                <a:cubicBezTo>
                  <a:pt x="3687" y="10218"/>
                  <a:pt x="3687" y="10218"/>
                  <a:pt x="3687" y="10218"/>
                </a:cubicBezTo>
                <a:cubicBezTo>
                  <a:pt x="3687" y="8624"/>
                  <a:pt x="3687" y="8624"/>
                  <a:pt x="3687" y="8624"/>
                </a:cubicBezTo>
                <a:cubicBezTo>
                  <a:pt x="8343" y="8624"/>
                  <a:pt x="8343" y="8624"/>
                  <a:pt x="8343" y="8624"/>
                </a:cubicBezTo>
                <a:cubicBezTo>
                  <a:pt x="8780" y="8624"/>
                  <a:pt x="9155" y="8249"/>
                  <a:pt x="9155" y="7812"/>
                </a:cubicBezTo>
                <a:cubicBezTo>
                  <a:pt x="9155" y="7343"/>
                  <a:pt x="8780" y="6969"/>
                  <a:pt x="8343" y="6969"/>
                </a:cubicBezTo>
                <a:cubicBezTo>
                  <a:pt x="5750" y="6969"/>
                  <a:pt x="5750" y="6969"/>
                  <a:pt x="5750" y="6969"/>
                </a:cubicBezTo>
                <a:lnTo>
                  <a:pt x="5750" y="6969"/>
                </a:lnTo>
                <a:cubicBezTo>
                  <a:pt x="4437" y="6969"/>
                  <a:pt x="3344" y="5875"/>
                  <a:pt x="3344" y="4563"/>
                </a:cubicBezTo>
                <a:lnTo>
                  <a:pt x="3344" y="4563"/>
                </a:lnTo>
                <a:cubicBezTo>
                  <a:pt x="3344" y="3250"/>
                  <a:pt x="4437" y="2156"/>
                  <a:pt x="5750" y="2156"/>
                </a:cubicBezTo>
                <a:lnTo>
                  <a:pt x="5750" y="2156"/>
                </a:lnTo>
                <a:cubicBezTo>
                  <a:pt x="10405" y="2156"/>
                  <a:pt x="10405" y="2156"/>
                  <a:pt x="10405" y="2156"/>
                </a:cubicBezTo>
                <a:cubicBezTo>
                  <a:pt x="10405" y="3750"/>
                  <a:pt x="10405" y="3750"/>
                  <a:pt x="10405" y="3750"/>
                </a:cubicBezTo>
                <a:cubicBezTo>
                  <a:pt x="5750" y="3719"/>
                  <a:pt x="5750" y="3719"/>
                  <a:pt x="5750" y="3719"/>
                </a:cubicBezTo>
                <a:cubicBezTo>
                  <a:pt x="5312" y="3719"/>
                  <a:pt x="4937" y="4094"/>
                  <a:pt x="4937" y="4563"/>
                </a:cubicBezTo>
                <a:cubicBezTo>
                  <a:pt x="4937" y="5031"/>
                  <a:pt x="5312" y="5406"/>
                  <a:pt x="5750" y="5406"/>
                </a:cubicBezTo>
                <a:cubicBezTo>
                  <a:pt x="8343" y="5406"/>
                  <a:pt x="8343" y="5406"/>
                  <a:pt x="8343" y="5406"/>
                </a:cubicBezTo>
                <a:cubicBezTo>
                  <a:pt x="9655" y="5406"/>
                  <a:pt x="10749" y="6469"/>
                  <a:pt x="10749" y="7812"/>
                </a:cubicBezTo>
                <a:cubicBezTo>
                  <a:pt x="10749" y="9124"/>
                  <a:pt x="9655" y="10218"/>
                  <a:pt x="8343" y="10218"/>
                </a:cubicBezTo>
                <a:close/>
              </a:path>
            </a:pathLst>
          </a:custGeom>
          <a:gradFill>
            <a:gsLst>
              <a:gs pos="0">
                <a:schemeClr val="accent2">
                  <a:alpha val="15098"/>
                </a:schemeClr>
              </a:gs>
              <a:gs pos="100000">
                <a:schemeClr val="accent2">
                  <a:alpha val="10242"/>
                </a:schemeClr>
              </a:gs>
            </a:gsLst>
            <a:lin ang="17400000" scaled="0"/>
          </a:gradFill>
          <a:ln>
            <a:noFill/>
          </a:ln>
          <a:effectLst>
            <a:outerShdw blurRad="203200" dist="101600" dir="3300000" sx="98000" sy="98000" algn="tl" rotWithShape="0">
              <a:srgbClr val="00295A">
                <a:alpha val="41000"/>
              </a:srgbClr>
            </a:outerShdw>
            <a:softEdge rad="0"/>
          </a:effectLst>
        </p:spPr>
        <p:txBody>
          <a:bodyPr wrap="none" anchor="ctr"/>
          <a:lstStyle/>
          <a:p>
            <a:endParaRPr lang="en-US"/>
          </a:p>
        </p:txBody>
      </p:sp>
      <p:sp>
        <p:nvSpPr>
          <p:cNvPr id="25" name="Text Placeholder 15">
            <a:extLst>
              <a:ext uri="{FF2B5EF4-FFF2-40B4-BE49-F238E27FC236}">
                <a16:creationId xmlns:a16="http://schemas.microsoft.com/office/drawing/2014/main" id="{383287D2-D332-2448-8476-3D99756FF59E}"/>
              </a:ext>
            </a:extLst>
          </p:cNvPr>
          <p:cNvSpPr>
            <a:spLocks noGrp="1"/>
          </p:cNvSpPr>
          <p:nvPr>
            <p:ph type="body" sz="quarter" idx="12" hasCustomPrompt="1"/>
          </p:nvPr>
        </p:nvSpPr>
        <p:spPr>
          <a:xfrm>
            <a:off x="746552" y="5666619"/>
            <a:ext cx="5376862" cy="260351"/>
          </a:xfrm>
          <a:prstGeom prst="rect">
            <a:avLst/>
          </a:prstGeom>
        </p:spPr>
        <p:txBody>
          <a:bodyPr anchor="ctr">
            <a:noAutofit/>
          </a:bodyPr>
          <a:lstStyle>
            <a:lvl1pPr marL="0" indent="0">
              <a:buNone/>
              <a:defRPr sz="1800" b="0" i="0" cap="none" baseline="0">
                <a:solidFill>
                  <a:srgbClr val="008BFF"/>
                </a:solidFill>
                <a:latin typeface="Calibri" panose="020F0502020204030204" pitchFamily="34" charset="0"/>
                <a:ea typeface="Calibri" panose="020F0502020204030204" pitchFamily="34" charset="0"/>
                <a:cs typeface="Calibri" panose="020F0502020204030204" pitchFamily="34" charset="0"/>
              </a:defRPr>
            </a:lvl1pPr>
          </a:lstStyle>
          <a:p>
            <a:pPr marL="228600" marR="0" lvl="0" indent="-228600" algn="l" defTabSz="914400" rtl="0" eaLnBrk="1" fontAlgn="auto" latinLnBrk="0" hangingPunct="1">
              <a:lnSpc>
                <a:spcPct val="90000"/>
              </a:lnSpc>
              <a:spcBef>
                <a:spcPts val="1000"/>
              </a:spcBef>
              <a:spcAft>
                <a:spcPts val="0"/>
              </a:spcAft>
              <a:buClrTx/>
              <a:buSzTx/>
              <a:tabLst/>
              <a:defRPr/>
            </a:pPr>
            <a:r>
              <a:rPr lang="en-US"/>
              <a:t>Date (optional)</a:t>
            </a:r>
          </a:p>
        </p:txBody>
      </p:sp>
      <p:sp>
        <p:nvSpPr>
          <p:cNvPr id="26" name="Text Placeholder 15">
            <a:extLst>
              <a:ext uri="{FF2B5EF4-FFF2-40B4-BE49-F238E27FC236}">
                <a16:creationId xmlns:a16="http://schemas.microsoft.com/office/drawing/2014/main" id="{6A97FE8A-D413-5647-BC44-D442C7D8ABF1}"/>
              </a:ext>
            </a:extLst>
          </p:cNvPr>
          <p:cNvSpPr>
            <a:spLocks noGrp="1"/>
          </p:cNvSpPr>
          <p:nvPr>
            <p:ph type="body" sz="quarter" idx="13" hasCustomPrompt="1"/>
          </p:nvPr>
        </p:nvSpPr>
        <p:spPr>
          <a:xfrm>
            <a:off x="746552" y="5316167"/>
            <a:ext cx="5376862" cy="260351"/>
          </a:xfrm>
          <a:prstGeom prst="rect">
            <a:avLst/>
          </a:prstGeom>
        </p:spPr>
        <p:txBody>
          <a:bodyPr anchor="ctr">
            <a:noAutofit/>
          </a:bodyPr>
          <a:lstStyle>
            <a:lvl1pPr marL="228600" marR="0" indent="-228600" algn="l" defTabSz="914400" rtl="0" eaLnBrk="1" fontAlgn="auto" latinLnBrk="0" hangingPunct="1">
              <a:lnSpc>
                <a:spcPct val="90000"/>
              </a:lnSpc>
              <a:spcBef>
                <a:spcPts val="1000"/>
              </a:spcBef>
              <a:spcAft>
                <a:spcPts val="0"/>
              </a:spcAft>
              <a:buClrTx/>
              <a:buSzTx/>
              <a:buNone/>
              <a:tabLst/>
              <a:defRPr sz="1800" b="0" i="0" cap="none" baseline="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marL="228600" marR="0" lvl="0" indent="-228600" algn="l" defTabSz="914400" rtl="0" eaLnBrk="1" fontAlgn="auto" latinLnBrk="0" hangingPunct="1">
              <a:lnSpc>
                <a:spcPct val="90000"/>
              </a:lnSpc>
              <a:spcBef>
                <a:spcPts val="1000"/>
              </a:spcBef>
              <a:spcAft>
                <a:spcPts val="0"/>
              </a:spcAft>
              <a:buClrTx/>
              <a:buSzTx/>
              <a:tabLst/>
              <a:defRPr/>
            </a:pPr>
            <a:r>
              <a:rPr lang="en-US"/>
              <a:t>Speaker Title</a:t>
            </a:r>
          </a:p>
        </p:txBody>
      </p:sp>
      <p:sp>
        <p:nvSpPr>
          <p:cNvPr id="27" name="Text Placeholder 15">
            <a:extLst>
              <a:ext uri="{FF2B5EF4-FFF2-40B4-BE49-F238E27FC236}">
                <a16:creationId xmlns:a16="http://schemas.microsoft.com/office/drawing/2014/main" id="{AFEB5BA0-77CA-FF4B-9D8C-69EBE9143704}"/>
              </a:ext>
            </a:extLst>
          </p:cNvPr>
          <p:cNvSpPr>
            <a:spLocks noGrp="1"/>
          </p:cNvSpPr>
          <p:nvPr>
            <p:ph type="body" sz="quarter" idx="14" hasCustomPrompt="1"/>
          </p:nvPr>
        </p:nvSpPr>
        <p:spPr>
          <a:xfrm>
            <a:off x="746552" y="5056110"/>
            <a:ext cx="5376862" cy="260351"/>
          </a:xfrm>
          <a:prstGeom prst="rect">
            <a:avLst/>
          </a:prstGeom>
        </p:spPr>
        <p:txBody>
          <a:bodyPr anchor="ctr">
            <a:noAutofit/>
          </a:bodyPr>
          <a:lstStyle>
            <a:lvl1pPr marL="0" indent="0">
              <a:buNone/>
              <a:defRPr sz="1800" b="0" i="0" cap="none" baseline="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marL="228600" marR="0" lvl="0" indent="-228600" algn="l" defTabSz="914400" rtl="0" eaLnBrk="1" fontAlgn="auto" latinLnBrk="0" hangingPunct="1">
              <a:lnSpc>
                <a:spcPct val="90000"/>
              </a:lnSpc>
              <a:spcBef>
                <a:spcPts val="1000"/>
              </a:spcBef>
              <a:spcAft>
                <a:spcPts val="0"/>
              </a:spcAft>
              <a:buClrTx/>
              <a:buSzTx/>
              <a:tabLst/>
              <a:defRPr/>
            </a:pPr>
            <a:r>
              <a:rPr lang="en-US"/>
              <a:t>Speaker Name</a:t>
            </a:r>
          </a:p>
        </p:txBody>
      </p:sp>
      <p:sp>
        <p:nvSpPr>
          <p:cNvPr id="31" name="Title 13">
            <a:extLst>
              <a:ext uri="{FF2B5EF4-FFF2-40B4-BE49-F238E27FC236}">
                <a16:creationId xmlns:a16="http://schemas.microsoft.com/office/drawing/2014/main" id="{BF2C6DBA-A7C7-ED40-8C74-AB515D460A1A}"/>
              </a:ext>
            </a:extLst>
          </p:cNvPr>
          <p:cNvSpPr>
            <a:spLocks noGrp="1"/>
          </p:cNvSpPr>
          <p:nvPr>
            <p:ph type="title"/>
          </p:nvPr>
        </p:nvSpPr>
        <p:spPr>
          <a:xfrm>
            <a:off x="753794" y="1790048"/>
            <a:ext cx="7713088" cy="2488428"/>
          </a:xfrm>
          <a:prstGeom prst="rect">
            <a:avLst/>
          </a:prstGeom>
        </p:spPr>
        <p:txBody>
          <a:bodyPr anchor="b">
            <a:normAutofit/>
          </a:bodyPr>
          <a:lstStyle>
            <a:lvl1pPr algn="l">
              <a:lnSpc>
                <a:spcPts val="5400"/>
              </a:lnSpc>
              <a:defRPr sz="6000" b="1" i="0" baseline="0">
                <a:solidFill>
                  <a:schemeClr val="bg1"/>
                </a:solidFill>
                <a:latin typeface="Calibri" panose="020F0502020204030204" pitchFamily="34" charset="0"/>
                <a:cs typeface="Calibri" panose="020F0502020204030204" pitchFamily="34" charset="0"/>
              </a:defRPr>
            </a:lvl1pPr>
          </a:lstStyle>
          <a:p>
            <a:r>
              <a:rPr lang="en-GB"/>
              <a:t>Click to edit Master title style</a:t>
            </a:r>
            <a:endParaRPr lang="en-US"/>
          </a:p>
        </p:txBody>
      </p:sp>
      <p:grpSp>
        <p:nvGrpSpPr>
          <p:cNvPr id="32" name="Group 1">
            <a:extLst>
              <a:ext uri="{FF2B5EF4-FFF2-40B4-BE49-F238E27FC236}">
                <a16:creationId xmlns:a16="http://schemas.microsoft.com/office/drawing/2014/main" id="{D5757954-1153-9A4E-A950-304F2A29A7BE}"/>
              </a:ext>
            </a:extLst>
          </p:cNvPr>
          <p:cNvGrpSpPr>
            <a:grpSpLocks/>
          </p:cNvGrpSpPr>
          <p:nvPr userDrawn="1"/>
        </p:nvGrpSpPr>
        <p:grpSpPr bwMode="auto">
          <a:xfrm>
            <a:off x="9971716" y="6135510"/>
            <a:ext cx="1598882" cy="264439"/>
            <a:chOff x="496" y="1637"/>
            <a:chExt cx="5357" cy="886"/>
          </a:xfrm>
          <a:solidFill>
            <a:schemeClr val="bg1"/>
          </a:solidFill>
        </p:grpSpPr>
        <p:sp>
          <p:nvSpPr>
            <p:cNvPr id="33" name="Freeform 2">
              <a:extLst>
                <a:ext uri="{FF2B5EF4-FFF2-40B4-BE49-F238E27FC236}">
                  <a16:creationId xmlns:a16="http://schemas.microsoft.com/office/drawing/2014/main" id="{01271E4A-A7CD-8649-987E-91F6F89E85C3}"/>
                </a:ext>
              </a:extLst>
            </p:cNvPr>
            <p:cNvSpPr>
              <a:spLocks noChangeArrowheads="1"/>
            </p:cNvSpPr>
            <p:nvPr/>
          </p:nvSpPr>
          <p:spPr bwMode="auto">
            <a:xfrm>
              <a:off x="496" y="1644"/>
              <a:ext cx="838" cy="875"/>
            </a:xfrm>
            <a:custGeom>
              <a:avLst/>
              <a:gdLst>
                <a:gd name="T0" fmla="*/ 2275 w 3700"/>
                <a:gd name="T1" fmla="*/ 1553 h 3865"/>
                <a:gd name="T2" fmla="*/ 2275 w 3700"/>
                <a:gd name="T3" fmla="*/ 1553 h 3865"/>
                <a:gd name="T4" fmla="*/ 1647 w 3700"/>
                <a:gd name="T5" fmla="*/ 1553 h 3865"/>
                <a:gd name="T6" fmla="*/ 1036 w 3700"/>
                <a:gd name="T7" fmla="*/ 1488 h 3865"/>
                <a:gd name="T8" fmla="*/ 814 w 3700"/>
                <a:gd name="T9" fmla="*/ 1119 h 3865"/>
                <a:gd name="T10" fmla="*/ 1082 w 3700"/>
                <a:gd name="T11" fmla="*/ 730 h 3865"/>
                <a:gd name="T12" fmla="*/ 1720 w 3700"/>
                <a:gd name="T13" fmla="*/ 703 h 3865"/>
                <a:gd name="T14" fmla="*/ 3579 w 3700"/>
                <a:gd name="T15" fmla="*/ 703 h 3865"/>
                <a:gd name="T16" fmla="*/ 3579 w 3700"/>
                <a:gd name="T17" fmla="*/ 0 h 3865"/>
                <a:gd name="T18" fmla="*/ 1526 w 3700"/>
                <a:gd name="T19" fmla="*/ 0 h 3865"/>
                <a:gd name="T20" fmla="*/ 685 w 3700"/>
                <a:gd name="T21" fmla="*/ 82 h 3865"/>
                <a:gd name="T22" fmla="*/ 0 w 3700"/>
                <a:gd name="T23" fmla="*/ 1136 h 3865"/>
                <a:gd name="T24" fmla="*/ 370 w 3700"/>
                <a:gd name="T25" fmla="*/ 1997 h 3865"/>
                <a:gd name="T26" fmla="*/ 1360 w 3700"/>
                <a:gd name="T27" fmla="*/ 2255 h 3865"/>
                <a:gd name="T28" fmla="*/ 2201 w 3700"/>
                <a:gd name="T29" fmla="*/ 2255 h 3865"/>
                <a:gd name="T30" fmla="*/ 2626 w 3700"/>
                <a:gd name="T31" fmla="*/ 2320 h 3865"/>
                <a:gd name="T32" fmla="*/ 2876 w 3700"/>
                <a:gd name="T33" fmla="*/ 2727 h 3865"/>
                <a:gd name="T34" fmla="*/ 2682 w 3700"/>
                <a:gd name="T35" fmla="*/ 3069 h 3865"/>
                <a:gd name="T36" fmla="*/ 2100 w 3700"/>
                <a:gd name="T37" fmla="*/ 3162 h 3865"/>
                <a:gd name="T38" fmla="*/ 84 w 3700"/>
                <a:gd name="T39" fmla="*/ 3162 h 3865"/>
                <a:gd name="T40" fmla="*/ 84 w 3700"/>
                <a:gd name="T41" fmla="*/ 3864 h 3865"/>
                <a:gd name="T42" fmla="*/ 2165 w 3700"/>
                <a:gd name="T43" fmla="*/ 3864 h 3865"/>
                <a:gd name="T44" fmla="*/ 3191 w 3700"/>
                <a:gd name="T45" fmla="*/ 3707 h 3865"/>
                <a:gd name="T46" fmla="*/ 3699 w 3700"/>
                <a:gd name="T47" fmla="*/ 2727 h 3865"/>
                <a:gd name="T48" fmla="*/ 3404 w 3700"/>
                <a:gd name="T49" fmla="*/ 1876 h 3865"/>
                <a:gd name="T50" fmla="*/ 2275 w 3700"/>
                <a:gd name="T51" fmla="*/ 1553 h 3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700" h="3865">
                  <a:moveTo>
                    <a:pt x="2275" y="1553"/>
                  </a:moveTo>
                  <a:lnTo>
                    <a:pt x="2275" y="1553"/>
                  </a:lnTo>
                  <a:cubicBezTo>
                    <a:pt x="1647" y="1553"/>
                    <a:pt x="1647" y="1553"/>
                    <a:pt x="1647" y="1553"/>
                  </a:cubicBezTo>
                  <a:cubicBezTo>
                    <a:pt x="1360" y="1553"/>
                    <a:pt x="1156" y="1535"/>
                    <a:pt x="1036" y="1488"/>
                  </a:cubicBezTo>
                  <a:cubicBezTo>
                    <a:pt x="897" y="1423"/>
                    <a:pt x="814" y="1294"/>
                    <a:pt x="814" y="1119"/>
                  </a:cubicBezTo>
                  <a:cubicBezTo>
                    <a:pt x="814" y="914"/>
                    <a:pt x="916" y="776"/>
                    <a:pt x="1082" y="730"/>
                  </a:cubicBezTo>
                  <a:cubicBezTo>
                    <a:pt x="1203" y="703"/>
                    <a:pt x="1350" y="703"/>
                    <a:pt x="1720" y="703"/>
                  </a:cubicBezTo>
                  <a:cubicBezTo>
                    <a:pt x="3579" y="703"/>
                    <a:pt x="3579" y="703"/>
                    <a:pt x="3579" y="703"/>
                  </a:cubicBezTo>
                  <a:cubicBezTo>
                    <a:pt x="3579" y="0"/>
                    <a:pt x="3579" y="0"/>
                    <a:pt x="3579" y="0"/>
                  </a:cubicBezTo>
                  <a:cubicBezTo>
                    <a:pt x="1526" y="0"/>
                    <a:pt x="1526" y="0"/>
                    <a:pt x="1526" y="0"/>
                  </a:cubicBezTo>
                  <a:cubicBezTo>
                    <a:pt x="1073" y="0"/>
                    <a:pt x="860" y="9"/>
                    <a:pt x="685" y="82"/>
                  </a:cubicBezTo>
                  <a:cubicBezTo>
                    <a:pt x="278" y="222"/>
                    <a:pt x="0" y="638"/>
                    <a:pt x="0" y="1136"/>
                  </a:cubicBezTo>
                  <a:cubicBezTo>
                    <a:pt x="0" y="1479"/>
                    <a:pt x="139" y="1784"/>
                    <a:pt x="370" y="1997"/>
                  </a:cubicBezTo>
                  <a:cubicBezTo>
                    <a:pt x="583" y="2172"/>
                    <a:pt x="888" y="2255"/>
                    <a:pt x="1360" y="2255"/>
                  </a:cubicBezTo>
                  <a:cubicBezTo>
                    <a:pt x="2201" y="2255"/>
                    <a:pt x="2201" y="2255"/>
                    <a:pt x="2201" y="2255"/>
                  </a:cubicBezTo>
                  <a:cubicBezTo>
                    <a:pt x="2387" y="2255"/>
                    <a:pt x="2544" y="2274"/>
                    <a:pt x="2626" y="2320"/>
                  </a:cubicBezTo>
                  <a:cubicBezTo>
                    <a:pt x="2784" y="2404"/>
                    <a:pt x="2876" y="2542"/>
                    <a:pt x="2876" y="2727"/>
                  </a:cubicBezTo>
                  <a:cubicBezTo>
                    <a:pt x="2876" y="2875"/>
                    <a:pt x="2811" y="2986"/>
                    <a:pt x="2682" y="3069"/>
                  </a:cubicBezTo>
                  <a:cubicBezTo>
                    <a:pt x="2581" y="3134"/>
                    <a:pt x="2414" y="3162"/>
                    <a:pt x="2100" y="3162"/>
                  </a:cubicBezTo>
                  <a:cubicBezTo>
                    <a:pt x="84" y="3162"/>
                    <a:pt x="84" y="3162"/>
                    <a:pt x="84" y="3162"/>
                  </a:cubicBezTo>
                  <a:cubicBezTo>
                    <a:pt x="84" y="3864"/>
                    <a:pt x="84" y="3864"/>
                    <a:pt x="84" y="3864"/>
                  </a:cubicBezTo>
                  <a:cubicBezTo>
                    <a:pt x="2165" y="3864"/>
                    <a:pt x="2165" y="3864"/>
                    <a:pt x="2165" y="3864"/>
                  </a:cubicBezTo>
                  <a:cubicBezTo>
                    <a:pt x="2756" y="3864"/>
                    <a:pt x="2997" y="3827"/>
                    <a:pt x="3191" y="3707"/>
                  </a:cubicBezTo>
                  <a:cubicBezTo>
                    <a:pt x="3505" y="3513"/>
                    <a:pt x="3699" y="3143"/>
                    <a:pt x="3699" y="2727"/>
                  </a:cubicBezTo>
                  <a:cubicBezTo>
                    <a:pt x="3699" y="2385"/>
                    <a:pt x="3579" y="2052"/>
                    <a:pt x="3404" y="1876"/>
                  </a:cubicBezTo>
                  <a:cubicBezTo>
                    <a:pt x="3172" y="1636"/>
                    <a:pt x="2858" y="1553"/>
                    <a:pt x="2275" y="1553"/>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34" name="Freeform 3">
              <a:extLst>
                <a:ext uri="{FF2B5EF4-FFF2-40B4-BE49-F238E27FC236}">
                  <a16:creationId xmlns:a16="http://schemas.microsoft.com/office/drawing/2014/main" id="{9B61FAD5-C862-A043-9A52-53396FBE5C9E}"/>
                </a:ext>
              </a:extLst>
            </p:cNvPr>
            <p:cNvSpPr>
              <a:spLocks noChangeArrowheads="1"/>
            </p:cNvSpPr>
            <p:nvPr/>
          </p:nvSpPr>
          <p:spPr bwMode="auto">
            <a:xfrm>
              <a:off x="1402" y="1637"/>
              <a:ext cx="865" cy="886"/>
            </a:xfrm>
            <a:custGeom>
              <a:avLst/>
              <a:gdLst>
                <a:gd name="T0" fmla="*/ 1915 w 3820"/>
                <a:gd name="T1" fmla="*/ 0 h 3912"/>
                <a:gd name="T2" fmla="*/ 1915 w 3820"/>
                <a:gd name="T3" fmla="*/ 0 h 3912"/>
                <a:gd name="T4" fmla="*/ 592 w 3820"/>
                <a:gd name="T5" fmla="*/ 379 h 3912"/>
                <a:gd name="T6" fmla="*/ 0 w 3820"/>
                <a:gd name="T7" fmla="*/ 1978 h 3912"/>
                <a:gd name="T8" fmla="*/ 343 w 3820"/>
                <a:gd name="T9" fmla="*/ 3236 h 3912"/>
                <a:gd name="T10" fmla="*/ 1970 w 3820"/>
                <a:gd name="T11" fmla="*/ 3911 h 3912"/>
                <a:gd name="T12" fmla="*/ 3218 w 3820"/>
                <a:gd name="T13" fmla="*/ 3559 h 3912"/>
                <a:gd name="T14" fmla="*/ 3819 w 3820"/>
                <a:gd name="T15" fmla="*/ 2015 h 3912"/>
                <a:gd name="T16" fmla="*/ 3450 w 3820"/>
                <a:gd name="T17" fmla="*/ 591 h 3912"/>
                <a:gd name="T18" fmla="*/ 1915 w 3820"/>
                <a:gd name="T19" fmla="*/ 0 h 3912"/>
                <a:gd name="T20" fmla="*/ 1915 w 3820"/>
                <a:gd name="T21" fmla="*/ 3264 h 3912"/>
                <a:gd name="T22" fmla="*/ 1915 w 3820"/>
                <a:gd name="T23" fmla="*/ 3264 h 3912"/>
                <a:gd name="T24" fmla="*/ 906 w 3820"/>
                <a:gd name="T25" fmla="*/ 1951 h 3912"/>
                <a:gd name="T26" fmla="*/ 1091 w 3820"/>
                <a:gd name="T27" fmla="*/ 1045 h 3912"/>
                <a:gd name="T28" fmla="*/ 1915 w 3820"/>
                <a:gd name="T29" fmla="*/ 656 h 3912"/>
                <a:gd name="T30" fmla="*/ 2913 w 3820"/>
                <a:gd name="T31" fmla="*/ 1960 h 3912"/>
                <a:gd name="T32" fmla="*/ 1915 w 3820"/>
                <a:gd name="T33" fmla="*/ 3264 h 3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20" h="3912">
                  <a:moveTo>
                    <a:pt x="1915" y="0"/>
                  </a:moveTo>
                  <a:lnTo>
                    <a:pt x="1915" y="0"/>
                  </a:lnTo>
                  <a:cubicBezTo>
                    <a:pt x="1369" y="0"/>
                    <a:pt x="888" y="129"/>
                    <a:pt x="592" y="379"/>
                  </a:cubicBezTo>
                  <a:cubicBezTo>
                    <a:pt x="203" y="675"/>
                    <a:pt x="0" y="1239"/>
                    <a:pt x="0" y="1978"/>
                  </a:cubicBezTo>
                  <a:cubicBezTo>
                    <a:pt x="0" y="2496"/>
                    <a:pt x="111" y="2921"/>
                    <a:pt x="343" y="3236"/>
                  </a:cubicBezTo>
                  <a:cubicBezTo>
                    <a:pt x="639" y="3671"/>
                    <a:pt x="1230" y="3911"/>
                    <a:pt x="1970" y="3911"/>
                  </a:cubicBezTo>
                  <a:cubicBezTo>
                    <a:pt x="2488" y="3911"/>
                    <a:pt x="2932" y="3790"/>
                    <a:pt x="3218" y="3559"/>
                  </a:cubicBezTo>
                  <a:cubicBezTo>
                    <a:pt x="3607" y="3245"/>
                    <a:pt x="3819" y="2690"/>
                    <a:pt x="3819" y="2015"/>
                  </a:cubicBezTo>
                  <a:cubicBezTo>
                    <a:pt x="3819" y="1414"/>
                    <a:pt x="3681" y="906"/>
                    <a:pt x="3450" y="591"/>
                  </a:cubicBezTo>
                  <a:cubicBezTo>
                    <a:pt x="3153" y="212"/>
                    <a:pt x="2599" y="0"/>
                    <a:pt x="1915" y="0"/>
                  </a:cubicBezTo>
                  <a:close/>
                  <a:moveTo>
                    <a:pt x="1915" y="3264"/>
                  </a:moveTo>
                  <a:lnTo>
                    <a:pt x="1915" y="3264"/>
                  </a:lnTo>
                  <a:cubicBezTo>
                    <a:pt x="1221" y="3264"/>
                    <a:pt x="906" y="2856"/>
                    <a:pt x="906" y="1951"/>
                  </a:cubicBezTo>
                  <a:cubicBezTo>
                    <a:pt x="906" y="1544"/>
                    <a:pt x="962" y="1229"/>
                    <a:pt x="1091" y="1045"/>
                  </a:cubicBezTo>
                  <a:cubicBezTo>
                    <a:pt x="1249" y="795"/>
                    <a:pt x="1544" y="656"/>
                    <a:pt x="1915" y="656"/>
                  </a:cubicBezTo>
                  <a:cubicBezTo>
                    <a:pt x="2608" y="656"/>
                    <a:pt x="2913" y="1063"/>
                    <a:pt x="2913" y="1960"/>
                  </a:cubicBezTo>
                  <a:cubicBezTo>
                    <a:pt x="2913" y="2856"/>
                    <a:pt x="2599" y="3264"/>
                    <a:pt x="1915" y="3264"/>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35" name="Freeform 4">
              <a:extLst>
                <a:ext uri="{FF2B5EF4-FFF2-40B4-BE49-F238E27FC236}">
                  <a16:creationId xmlns:a16="http://schemas.microsoft.com/office/drawing/2014/main" id="{5BA47E0C-279F-1D4C-8864-A29CACF8C61C}"/>
                </a:ext>
              </a:extLst>
            </p:cNvPr>
            <p:cNvSpPr>
              <a:spLocks noChangeArrowheads="1"/>
            </p:cNvSpPr>
            <p:nvPr/>
          </p:nvSpPr>
          <p:spPr bwMode="auto">
            <a:xfrm>
              <a:off x="2373" y="1644"/>
              <a:ext cx="779" cy="875"/>
            </a:xfrm>
            <a:custGeom>
              <a:avLst/>
              <a:gdLst>
                <a:gd name="T0" fmla="*/ 1924 w 3441"/>
                <a:gd name="T1" fmla="*/ 0 h 3865"/>
                <a:gd name="T2" fmla="*/ 1924 w 3441"/>
                <a:gd name="T3" fmla="*/ 0 h 3865"/>
                <a:gd name="T4" fmla="*/ 0 w 3441"/>
                <a:gd name="T5" fmla="*/ 0 h 3865"/>
                <a:gd name="T6" fmla="*/ 0 w 3441"/>
                <a:gd name="T7" fmla="*/ 3864 h 3865"/>
                <a:gd name="T8" fmla="*/ 822 w 3441"/>
                <a:gd name="T9" fmla="*/ 3864 h 3865"/>
                <a:gd name="T10" fmla="*/ 822 w 3441"/>
                <a:gd name="T11" fmla="*/ 2514 h 3865"/>
                <a:gd name="T12" fmla="*/ 2136 w 3441"/>
                <a:gd name="T13" fmla="*/ 2514 h 3865"/>
                <a:gd name="T14" fmla="*/ 3015 w 3441"/>
                <a:gd name="T15" fmla="*/ 2265 h 3865"/>
                <a:gd name="T16" fmla="*/ 3440 w 3441"/>
                <a:gd name="T17" fmla="*/ 1257 h 3865"/>
                <a:gd name="T18" fmla="*/ 3097 w 3441"/>
                <a:gd name="T19" fmla="*/ 351 h 3865"/>
                <a:gd name="T20" fmla="*/ 1924 w 3441"/>
                <a:gd name="T21" fmla="*/ 0 h 3865"/>
                <a:gd name="T22" fmla="*/ 2367 w 3441"/>
                <a:gd name="T23" fmla="*/ 1710 h 3865"/>
                <a:gd name="T24" fmla="*/ 2367 w 3441"/>
                <a:gd name="T25" fmla="*/ 1710 h 3865"/>
                <a:gd name="T26" fmla="*/ 1942 w 3441"/>
                <a:gd name="T27" fmla="*/ 1821 h 3865"/>
                <a:gd name="T28" fmla="*/ 822 w 3441"/>
                <a:gd name="T29" fmla="*/ 1821 h 3865"/>
                <a:gd name="T30" fmla="*/ 822 w 3441"/>
                <a:gd name="T31" fmla="*/ 684 h 3865"/>
                <a:gd name="T32" fmla="*/ 1951 w 3441"/>
                <a:gd name="T33" fmla="*/ 684 h 3865"/>
                <a:gd name="T34" fmla="*/ 2256 w 3441"/>
                <a:gd name="T35" fmla="*/ 720 h 3865"/>
                <a:gd name="T36" fmla="*/ 2543 w 3441"/>
                <a:gd name="T37" fmla="*/ 1229 h 3865"/>
                <a:gd name="T38" fmla="*/ 2367 w 3441"/>
                <a:gd name="T39" fmla="*/ 1710 h 3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41" h="3865">
                  <a:moveTo>
                    <a:pt x="1924" y="0"/>
                  </a:moveTo>
                  <a:lnTo>
                    <a:pt x="1924" y="0"/>
                  </a:lnTo>
                  <a:cubicBezTo>
                    <a:pt x="0" y="0"/>
                    <a:pt x="0" y="0"/>
                    <a:pt x="0" y="0"/>
                  </a:cubicBezTo>
                  <a:cubicBezTo>
                    <a:pt x="0" y="3864"/>
                    <a:pt x="0" y="3864"/>
                    <a:pt x="0" y="3864"/>
                  </a:cubicBezTo>
                  <a:cubicBezTo>
                    <a:pt x="822" y="3864"/>
                    <a:pt x="822" y="3864"/>
                    <a:pt x="822" y="3864"/>
                  </a:cubicBezTo>
                  <a:cubicBezTo>
                    <a:pt x="822" y="2514"/>
                    <a:pt x="822" y="2514"/>
                    <a:pt x="822" y="2514"/>
                  </a:cubicBezTo>
                  <a:cubicBezTo>
                    <a:pt x="2136" y="2514"/>
                    <a:pt x="2136" y="2514"/>
                    <a:pt x="2136" y="2514"/>
                  </a:cubicBezTo>
                  <a:cubicBezTo>
                    <a:pt x="2580" y="2514"/>
                    <a:pt x="2793" y="2459"/>
                    <a:pt x="3015" y="2265"/>
                  </a:cubicBezTo>
                  <a:cubicBezTo>
                    <a:pt x="3283" y="2033"/>
                    <a:pt x="3440" y="1664"/>
                    <a:pt x="3440" y="1257"/>
                  </a:cubicBezTo>
                  <a:cubicBezTo>
                    <a:pt x="3440" y="914"/>
                    <a:pt x="3319" y="591"/>
                    <a:pt x="3097" y="351"/>
                  </a:cubicBezTo>
                  <a:cubicBezTo>
                    <a:pt x="2839" y="64"/>
                    <a:pt x="2608" y="0"/>
                    <a:pt x="1924" y="0"/>
                  </a:cubicBezTo>
                  <a:close/>
                  <a:moveTo>
                    <a:pt x="2367" y="1710"/>
                  </a:moveTo>
                  <a:lnTo>
                    <a:pt x="2367" y="1710"/>
                  </a:lnTo>
                  <a:cubicBezTo>
                    <a:pt x="2284" y="1793"/>
                    <a:pt x="2154" y="1821"/>
                    <a:pt x="1942" y="1821"/>
                  </a:cubicBezTo>
                  <a:cubicBezTo>
                    <a:pt x="822" y="1821"/>
                    <a:pt x="822" y="1821"/>
                    <a:pt x="822" y="1821"/>
                  </a:cubicBezTo>
                  <a:cubicBezTo>
                    <a:pt x="822" y="684"/>
                    <a:pt x="822" y="684"/>
                    <a:pt x="822" y="684"/>
                  </a:cubicBezTo>
                  <a:cubicBezTo>
                    <a:pt x="1951" y="684"/>
                    <a:pt x="1951" y="684"/>
                    <a:pt x="1951" y="684"/>
                  </a:cubicBezTo>
                  <a:cubicBezTo>
                    <a:pt x="2090" y="684"/>
                    <a:pt x="2191" y="703"/>
                    <a:pt x="2256" y="720"/>
                  </a:cubicBezTo>
                  <a:cubicBezTo>
                    <a:pt x="2432" y="785"/>
                    <a:pt x="2543" y="970"/>
                    <a:pt x="2543" y="1229"/>
                  </a:cubicBezTo>
                  <a:cubicBezTo>
                    <a:pt x="2543" y="1442"/>
                    <a:pt x="2478" y="1627"/>
                    <a:pt x="2367" y="1710"/>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36" name="Freeform 5">
              <a:extLst>
                <a:ext uri="{FF2B5EF4-FFF2-40B4-BE49-F238E27FC236}">
                  <a16:creationId xmlns:a16="http://schemas.microsoft.com/office/drawing/2014/main" id="{D4531FB2-0896-A246-9922-6E1B44698D03}"/>
                </a:ext>
              </a:extLst>
            </p:cNvPr>
            <p:cNvSpPr>
              <a:spLocks noChangeArrowheads="1"/>
            </p:cNvSpPr>
            <p:nvPr/>
          </p:nvSpPr>
          <p:spPr bwMode="auto">
            <a:xfrm>
              <a:off x="5015" y="1644"/>
              <a:ext cx="838" cy="875"/>
            </a:xfrm>
            <a:custGeom>
              <a:avLst/>
              <a:gdLst>
                <a:gd name="T0" fmla="*/ 3403 w 3701"/>
                <a:gd name="T1" fmla="*/ 1876 h 3865"/>
                <a:gd name="T2" fmla="*/ 3403 w 3701"/>
                <a:gd name="T3" fmla="*/ 1876 h 3865"/>
                <a:gd name="T4" fmla="*/ 2285 w 3701"/>
                <a:gd name="T5" fmla="*/ 1553 h 3865"/>
                <a:gd name="T6" fmla="*/ 1647 w 3701"/>
                <a:gd name="T7" fmla="*/ 1553 h 3865"/>
                <a:gd name="T8" fmla="*/ 1037 w 3701"/>
                <a:gd name="T9" fmla="*/ 1488 h 3865"/>
                <a:gd name="T10" fmla="*/ 815 w 3701"/>
                <a:gd name="T11" fmla="*/ 1119 h 3865"/>
                <a:gd name="T12" fmla="*/ 1082 w 3701"/>
                <a:gd name="T13" fmla="*/ 730 h 3865"/>
                <a:gd name="T14" fmla="*/ 1721 w 3701"/>
                <a:gd name="T15" fmla="*/ 703 h 3865"/>
                <a:gd name="T16" fmla="*/ 3588 w 3701"/>
                <a:gd name="T17" fmla="*/ 703 h 3865"/>
                <a:gd name="T18" fmla="*/ 3588 w 3701"/>
                <a:gd name="T19" fmla="*/ 0 h 3865"/>
                <a:gd name="T20" fmla="*/ 1535 w 3701"/>
                <a:gd name="T21" fmla="*/ 0 h 3865"/>
                <a:gd name="T22" fmla="*/ 685 w 3701"/>
                <a:gd name="T23" fmla="*/ 82 h 3865"/>
                <a:gd name="T24" fmla="*/ 0 w 3701"/>
                <a:gd name="T25" fmla="*/ 1136 h 3865"/>
                <a:gd name="T26" fmla="*/ 371 w 3701"/>
                <a:gd name="T27" fmla="*/ 1997 h 3865"/>
                <a:gd name="T28" fmla="*/ 1360 w 3701"/>
                <a:gd name="T29" fmla="*/ 2255 h 3865"/>
                <a:gd name="T30" fmla="*/ 2202 w 3701"/>
                <a:gd name="T31" fmla="*/ 2255 h 3865"/>
                <a:gd name="T32" fmla="*/ 2626 w 3701"/>
                <a:gd name="T33" fmla="*/ 2320 h 3865"/>
                <a:gd name="T34" fmla="*/ 2876 w 3701"/>
                <a:gd name="T35" fmla="*/ 2727 h 3865"/>
                <a:gd name="T36" fmla="*/ 2682 w 3701"/>
                <a:gd name="T37" fmla="*/ 3069 h 3865"/>
                <a:gd name="T38" fmla="*/ 2100 w 3701"/>
                <a:gd name="T39" fmla="*/ 3162 h 3865"/>
                <a:gd name="T40" fmla="*/ 84 w 3701"/>
                <a:gd name="T41" fmla="*/ 3162 h 3865"/>
                <a:gd name="T42" fmla="*/ 84 w 3701"/>
                <a:gd name="T43" fmla="*/ 3864 h 3865"/>
                <a:gd name="T44" fmla="*/ 2174 w 3701"/>
                <a:gd name="T45" fmla="*/ 3864 h 3865"/>
                <a:gd name="T46" fmla="*/ 3200 w 3701"/>
                <a:gd name="T47" fmla="*/ 3707 h 3865"/>
                <a:gd name="T48" fmla="*/ 3700 w 3701"/>
                <a:gd name="T49" fmla="*/ 2727 h 3865"/>
                <a:gd name="T50" fmla="*/ 3403 w 3701"/>
                <a:gd name="T51" fmla="*/ 1876 h 3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701" h="3865">
                  <a:moveTo>
                    <a:pt x="3403" y="1876"/>
                  </a:moveTo>
                  <a:lnTo>
                    <a:pt x="3403" y="1876"/>
                  </a:lnTo>
                  <a:cubicBezTo>
                    <a:pt x="3172" y="1636"/>
                    <a:pt x="2857" y="1553"/>
                    <a:pt x="2285" y="1553"/>
                  </a:cubicBezTo>
                  <a:cubicBezTo>
                    <a:pt x="1647" y="1553"/>
                    <a:pt x="1647" y="1553"/>
                    <a:pt x="1647" y="1553"/>
                  </a:cubicBezTo>
                  <a:cubicBezTo>
                    <a:pt x="1369" y="1553"/>
                    <a:pt x="1156" y="1535"/>
                    <a:pt x="1037" y="1488"/>
                  </a:cubicBezTo>
                  <a:cubicBezTo>
                    <a:pt x="897" y="1423"/>
                    <a:pt x="815" y="1294"/>
                    <a:pt x="815" y="1119"/>
                  </a:cubicBezTo>
                  <a:cubicBezTo>
                    <a:pt x="815" y="914"/>
                    <a:pt x="916" y="776"/>
                    <a:pt x="1082" y="730"/>
                  </a:cubicBezTo>
                  <a:cubicBezTo>
                    <a:pt x="1203" y="703"/>
                    <a:pt x="1350" y="703"/>
                    <a:pt x="1721" y="703"/>
                  </a:cubicBezTo>
                  <a:cubicBezTo>
                    <a:pt x="3588" y="703"/>
                    <a:pt x="3588" y="703"/>
                    <a:pt x="3588" y="703"/>
                  </a:cubicBezTo>
                  <a:cubicBezTo>
                    <a:pt x="3588" y="0"/>
                    <a:pt x="3588" y="0"/>
                    <a:pt x="3588" y="0"/>
                  </a:cubicBezTo>
                  <a:cubicBezTo>
                    <a:pt x="1535" y="0"/>
                    <a:pt x="1535" y="0"/>
                    <a:pt x="1535" y="0"/>
                  </a:cubicBezTo>
                  <a:cubicBezTo>
                    <a:pt x="1073" y="0"/>
                    <a:pt x="860" y="9"/>
                    <a:pt x="685" y="82"/>
                  </a:cubicBezTo>
                  <a:cubicBezTo>
                    <a:pt x="278" y="222"/>
                    <a:pt x="0" y="638"/>
                    <a:pt x="0" y="1136"/>
                  </a:cubicBezTo>
                  <a:cubicBezTo>
                    <a:pt x="0" y="1479"/>
                    <a:pt x="140" y="1784"/>
                    <a:pt x="371" y="1997"/>
                  </a:cubicBezTo>
                  <a:cubicBezTo>
                    <a:pt x="583" y="2172"/>
                    <a:pt x="888" y="2255"/>
                    <a:pt x="1360" y="2255"/>
                  </a:cubicBezTo>
                  <a:cubicBezTo>
                    <a:pt x="2202" y="2255"/>
                    <a:pt x="2202" y="2255"/>
                    <a:pt x="2202" y="2255"/>
                  </a:cubicBezTo>
                  <a:cubicBezTo>
                    <a:pt x="2387" y="2255"/>
                    <a:pt x="2544" y="2274"/>
                    <a:pt x="2626" y="2320"/>
                  </a:cubicBezTo>
                  <a:cubicBezTo>
                    <a:pt x="2784" y="2404"/>
                    <a:pt x="2876" y="2542"/>
                    <a:pt x="2876" y="2727"/>
                  </a:cubicBezTo>
                  <a:cubicBezTo>
                    <a:pt x="2876" y="2875"/>
                    <a:pt x="2812" y="2986"/>
                    <a:pt x="2682" y="3069"/>
                  </a:cubicBezTo>
                  <a:cubicBezTo>
                    <a:pt x="2590" y="3134"/>
                    <a:pt x="2414" y="3162"/>
                    <a:pt x="2100" y="3162"/>
                  </a:cubicBezTo>
                  <a:cubicBezTo>
                    <a:pt x="84" y="3162"/>
                    <a:pt x="84" y="3162"/>
                    <a:pt x="84" y="3162"/>
                  </a:cubicBezTo>
                  <a:cubicBezTo>
                    <a:pt x="84" y="3864"/>
                    <a:pt x="84" y="3864"/>
                    <a:pt x="84" y="3864"/>
                  </a:cubicBezTo>
                  <a:cubicBezTo>
                    <a:pt x="2174" y="3864"/>
                    <a:pt x="2174" y="3864"/>
                    <a:pt x="2174" y="3864"/>
                  </a:cubicBezTo>
                  <a:cubicBezTo>
                    <a:pt x="2756" y="3864"/>
                    <a:pt x="3006" y="3827"/>
                    <a:pt x="3200" y="3707"/>
                  </a:cubicBezTo>
                  <a:cubicBezTo>
                    <a:pt x="3506" y="3513"/>
                    <a:pt x="3700" y="3143"/>
                    <a:pt x="3700" y="2727"/>
                  </a:cubicBezTo>
                  <a:cubicBezTo>
                    <a:pt x="3700" y="2385"/>
                    <a:pt x="3579" y="2052"/>
                    <a:pt x="3403" y="1876"/>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37" name="Freeform 6">
              <a:extLst>
                <a:ext uri="{FF2B5EF4-FFF2-40B4-BE49-F238E27FC236}">
                  <a16:creationId xmlns:a16="http://schemas.microsoft.com/office/drawing/2014/main" id="{99E583D6-D7C7-5D41-91F4-8B9534302FD1}"/>
                </a:ext>
              </a:extLst>
            </p:cNvPr>
            <p:cNvSpPr>
              <a:spLocks noChangeArrowheads="1"/>
            </p:cNvSpPr>
            <p:nvPr/>
          </p:nvSpPr>
          <p:spPr bwMode="auto">
            <a:xfrm>
              <a:off x="3262" y="1644"/>
              <a:ext cx="710" cy="875"/>
            </a:xfrm>
            <a:custGeom>
              <a:avLst/>
              <a:gdLst>
                <a:gd name="T0" fmla="*/ 2312 w 3136"/>
                <a:gd name="T1" fmla="*/ 1580 h 3865"/>
                <a:gd name="T2" fmla="*/ 823 w 3136"/>
                <a:gd name="T3" fmla="*/ 1580 h 3865"/>
                <a:gd name="T4" fmla="*/ 823 w 3136"/>
                <a:gd name="T5" fmla="*/ 0 h 3865"/>
                <a:gd name="T6" fmla="*/ 0 w 3136"/>
                <a:gd name="T7" fmla="*/ 0 h 3865"/>
                <a:gd name="T8" fmla="*/ 0 w 3136"/>
                <a:gd name="T9" fmla="*/ 3864 h 3865"/>
                <a:gd name="T10" fmla="*/ 823 w 3136"/>
                <a:gd name="T11" fmla="*/ 3864 h 3865"/>
                <a:gd name="T12" fmla="*/ 823 w 3136"/>
                <a:gd name="T13" fmla="*/ 2274 h 3865"/>
                <a:gd name="T14" fmla="*/ 2312 w 3136"/>
                <a:gd name="T15" fmla="*/ 2274 h 3865"/>
                <a:gd name="T16" fmla="*/ 2312 w 3136"/>
                <a:gd name="T17" fmla="*/ 3864 h 3865"/>
                <a:gd name="T18" fmla="*/ 3135 w 3136"/>
                <a:gd name="T19" fmla="*/ 3864 h 3865"/>
                <a:gd name="T20" fmla="*/ 3135 w 3136"/>
                <a:gd name="T21" fmla="*/ 0 h 3865"/>
                <a:gd name="T22" fmla="*/ 2312 w 3136"/>
                <a:gd name="T23" fmla="*/ 0 h 3865"/>
                <a:gd name="T24" fmla="*/ 2312 w 3136"/>
                <a:gd name="T25" fmla="*/ 1580 h 3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36" h="3865">
                  <a:moveTo>
                    <a:pt x="2312" y="1580"/>
                  </a:moveTo>
                  <a:lnTo>
                    <a:pt x="823" y="1580"/>
                  </a:lnTo>
                  <a:lnTo>
                    <a:pt x="823" y="0"/>
                  </a:lnTo>
                  <a:lnTo>
                    <a:pt x="0" y="0"/>
                  </a:lnTo>
                  <a:lnTo>
                    <a:pt x="0" y="3864"/>
                  </a:lnTo>
                  <a:lnTo>
                    <a:pt x="823" y="3864"/>
                  </a:lnTo>
                  <a:lnTo>
                    <a:pt x="823" y="2274"/>
                  </a:lnTo>
                  <a:lnTo>
                    <a:pt x="2312" y="2274"/>
                  </a:lnTo>
                  <a:lnTo>
                    <a:pt x="2312" y="3864"/>
                  </a:lnTo>
                  <a:lnTo>
                    <a:pt x="3135" y="3864"/>
                  </a:lnTo>
                  <a:lnTo>
                    <a:pt x="3135" y="0"/>
                  </a:lnTo>
                  <a:lnTo>
                    <a:pt x="2312" y="0"/>
                  </a:lnTo>
                  <a:lnTo>
                    <a:pt x="2312" y="158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38" name="Freeform 7">
              <a:extLst>
                <a:ext uri="{FF2B5EF4-FFF2-40B4-BE49-F238E27FC236}">
                  <a16:creationId xmlns:a16="http://schemas.microsoft.com/office/drawing/2014/main" id="{7DB8543A-B707-F840-8817-F6BFC27E8184}"/>
                </a:ext>
              </a:extLst>
            </p:cNvPr>
            <p:cNvSpPr>
              <a:spLocks noChangeArrowheads="1"/>
            </p:cNvSpPr>
            <p:nvPr/>
          </p:nvSpPr>
          <p:spPr bwMode="auto">
            <a:xfrm>
              <a:off x="4080" y="1637"/>
              <a:ext cx="865" cy="886"/>
            </a:xfrm>
            <a:custGeom>
              <a:avLst/>
              <a:gdLst>
                <a:gd name="T0" fmla="*/ 1914 w 3821"/>
                <a:gd name="T1" fmla="*/ 0 h 3912"/>
                <a:gd name="T2" fmla="*/ 1914 w 3821"/>
                <a:gd name="T3" fmla="*/ 0 h 3912"/>
                <a:gd name="T4" fmla="*/ 592 w 3821"/>
                <a:gd name="T5" fmla="*/ 379 h 3912"/>
                <a:gd name="T6" fmla="*/ 0 w 3821"/>
                <a:gd name="T7" fmla="*/ 1978 h 3912"/>
                <a:gd name="T8" fmla="*/ 342 w 3821"/>
                <a:gd name="T9" fmla="*/ 3236 h 3912"/>
                <a:gd name="T10" fmla="*/ 1970 w 3821"/>
                <a:gd name="T11" fmla="*/ 3911 h 3912"/>
                <a:gd name="T12" fmla="*/ 3218 w 3821"/>
                <a:gd name="T13" fmla="*/ 3559 h 3912"/>
                <a:gd name="T14" fmla="*/ 3820 w 3821"/>
                <a:gd name="T15" fmla="*/ 2015 h 3912"/>
                <a:gd name="T16" fmla="*/ 3449 w 3821"/>
                <a:gd name="T17" fmla="*/ 591 h 3912"/>
                <a:gd name="T18" fmla="*/ 1914 w 3821"/>
                <a:gd name="T19" fmla="*/ 0 h 3912"/>
                <a:gd name="T20" fmla="*/ 1914 w 3821"/>
                <a:gd name="T21" fmla="*/ 3264 h 3912"/>
                <a:gd name="T22" fmla="*/ 1914 w 3821"/>
                <a:gd name="T23" fmla="*/ 3264 h 3912"/>
                <a:gd name="T24" fmla="*/ 907 w 3821"/>
                <a:gd name="T25" fmla="*/ 1951 h 3912"/>
                <a:gd name="T26" fmla="*/ 1092 w 3821"/>
                <a:gd name="T27" fmla="*/ 1045 h 3912"/>
                <a:gd name="T28" fmla="*/ 1914 w 3821"/>
                <a:gd name="T29" fmla="*/ 656 h 3912"/>
                <a:gd name="T30" fmla="*/ 2913 w 3821"/>
                <a:gd name="T31" fmla="*/ 1960 h 3912"/>
                <a:gd name="T32" fmla="*/ 1914 w 3821"/>
                <a:gd name="T33" fmla="*/ 3264 h 3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21" h="3912">
                  <a:moveTo>
                    <a:pt x="1914" y="0"/>
                  </a:moveTo>
                  <a:lnTo>
                    <a:pt x="1914" y="0"/>
                  </a:lnTo>
                  <a:cubicBezTo>
                    <a:pt x="1369" y="0"/>
                    <a:pt x="888" y="129"/>
                    <a:pt x="592" y="379"/>
                  </a:cubicBezTo>
                  <a:cubicBezTo>
                    <a:pt x="204" y="675"/>
                    <a:pt x="0" y="1239"/>
                    <a:pt x="0" y="1978"/>
                  </a:cubicBezTo>
                  <a:cubicBezTo>
                    <a:pt x="0" y="2496"/>
                    <a:pt x="111" y="2921"/>
                    <a:pt x="342" y="3236"/>
                  </a:cubicBezTo>
                  <a:cubicBezTo>
                    <a:pt x="638" y="3671"/>
                    <a:pt x="1230" y="3911"/>
                    <a:pt x="1970" y="3911"/>
                  </a:cubicBezTo>
                  <a:cubicBezTo>
                    <a:pt x="2488" y="3911"/>
                    <a:pt x="2932" y="3790"/>
                    <a:pt x="3218" y="3559"/>
                  </a:cubicBezTo>
                  <a:cubicBezTo>
                    <a:pt x="3598" y="3245"/>
                    <a:pt x="3820" y="2690"/>
                    <a:pt x="3820" y="2015"/>
                  </a:cubicBezTo>
                  <a:cubicBezTo>
                    <a:pt x="3820" y="1414"/>
                    <a:pt x="3680" y="906"/>
                    <a:pt x="3449" y="591"/>
                  </a:cubicBezTo>
                  <a:cubicBezTo>
                    <a:pt x="3154" y="212"/>
                    <a:pt x="2599" y="0"/>
                    <a:pt x="1914" y="0"/>
                  </a:cubicBezTo>
                  <a:close/>
                  <a:moveTo>
                    <a:pt x="1914" y="3264"/>
                  </a:moveTo>
                  <a:lnTo>
                    <a:pt x="1914" y="3264"/>
                  </a:lnTo>
                  <a:cubicBezTo>
                    <a:pt x="1221" y="3264"/>
                    <a:pt x="907" y="2856"/>
                    <a:pt x="907" y="1951"/>
                  </a:cubicBezTo>
                  <a:cubicBezTo>
                    <a:pt x="907" y="1544"/>
                    <a:pt x="962" y="1229"/>
                    <a:pt x="1092" y="1045"/>
                  </a:cubicBezTo>
                  <a:cubicBezTo>
                    <a:pt x="1239" y="795"/>
                    <a:pt x="1535" y="656"/>
                    <a:pt x="1914" y="656"/>
                  </a:cubicBezTo>
                  <a:cubicBezTo>
                    <a:pt x="2608" y="656"/>
                    <a:pt x="2913" y="1063"/>
                    <a:pt x="2913" y="1960"/>
                  </a:cubicBezTo>
                  <a:cubicBezTo>
                    <a:pt x="2913" y="2856"/>
                    <a:pt x="2599" y="3264"/>
                    <a:pt x="1914" y="3264"/>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grpSp>
      <p:sp>
        <p:nvSpPr>
          <p:cNvPr id="14" name="Footer Placeholder 24">
            <a:extLst>
              <a:ext uri="{FF2B5EF4-FFF2-40B4-BE49-F238E27FC236}">
                <a16:creationId xmlns:a16="http://schemas.microsoft.com/office/drawing/2014/main" id="{8545FAA0-CFCC-8C4A-BAF7-A51210A74968}"/>
              </a:ext>
            </a:extLst>
          </p:cNvPr>
          <p:cNvSpPr>
            <a:spLocks noGrp="1"/>
          </p:cNvSpPr>
          <p:nvPr>
            <p:ph type="ftr" sz="quarter" idx="10"/>
          </p:nvPr>
        </p:nvSpPr>
        <p:spPr>
          <a:xfrm>
            <a:off x="216096" y="6511037"/>
            <a:ext cx="1966275" cy="200480"/>
          </a:xfrm>
        </p:spPr>
        <p:txBody>
          <a:bodyPr/>
          <a:lstStyle>
            <a:lvl1pPr>
              <a:defRPr sz="900">
                <a:solidFill>
                  <a:schemeClr val="bg1"/>
                </a:solidFill>
              </a:defRPr>
            </a:lvl1pPr>
          </a:lstStyle>
          <a:p>
            <a:r>
              <a:rPr lang="en-US"/>
              <a:t>Sophos Confidential</a:t>
            </a:r>
          </a:p>
        </p:txBody>
      </p:sp>
    </p:spTree>
    <p:extLst>
      <p:ext uri="{BB962C8B-B14F-4D97-AF65-F5344CB8AC3E}">
        <p14:creationId xmlns:p14="http://schemas.microsoft.com/office/powerpoint/2010/main" val="10414263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7" name="Title 13">
            <a:extLst>
              <a:ext uri="{FF2B5EF4-FFF2-40B4-BE49-F238E27FC236}">
                <a16:creationId xmlns:a16="http://schemas.microsoft.com/office/drawing/2014/main" id="{2F4EDB3A-CE88-4446-86E4-9AD26067C945}"/>
              </a:ext>
            </a:extLst>
          </p:cNvPr>
          <p:cNvSpPr>
            <a:spLocks noGrp="1"/>
          </p:cNvSpPr>
          <p:nvPr>
            <p:ph type="title"/>
          </p:nvPr>
        </p:nvSpPr>
        <p:spPr>
          <a:xfrm>
            <a:off x="980446" y="2272867"/>
            <a:ext cx="10229636" cy="1944416"/>
          </a:xfrm>
          <a:prstGeom prst="rect">
            <a:avLst/>
          </a:prstGeom>
        </p:spPr>
        <p:txBody>
          <a:bodyPr anchor="ctr">
            <a:normAutofit/>
          </a:bodyPr>
          <a:lstStyle>
            <a:lvl1pPr algn="ctr">
              <a:lnSpc>
                <a:spcPts val="5400"/>
              </a:lnSpc>
              <a:defRPr sz="5400" b="1" i="0" baseline="0">
                <a:solidFill>
                  <a:schemeClr val="bg1"/>
                </a:solidFill>
                <a:latin typeface="Calibri" panose="020F0502020204030204" pitchFamily="34" charset="0"/>
                <a:cs typeface="Calibri" panose="020F0502020204030204" pitchFamily="34" charset="0"/>
              </a:defRPr>
            </a:lvl1pPr>
          </a:lstStyle>
          <a:p>
            <a:r>
              <a:rPr lang="en-GB"/>
              <a:t>Click to edit Master title style</a:t>
            </a:r>
            <a:endParaRPr lang="en-US"/>
          </a:p>
        </p:txBody>
      </p:sp>
      <p:grpSp>
        <p:nvGrpSpPr>
          <p:cNvPr id="8" name="Group 1">
            <a:extLst>
              <a:ext uri="{FF2B5EF4-FFF2-40B4-BE49-F238E27FC236}">
                <a16:creationId xmlns:a16="http://schemas.microsoft.com/office/drawing/2014/main" id="{D0532A6E-4454-0B44-8B2F-6FAC654BD9D7}"/>
              </a:ext>
            </a:extLst>
          </p:cNvPr>
          <p:cNvGrpSpPr>
            <a:grpSpLocks/>
          </p:cNvGrpSpPr>
          <p:nvPr userDrawn="1"/>
        </p:nvGrpSpPr>
        <p:grpSpPr bwMode="auto">
          <a:xfrm>
            <a:off x="11328117" y="6556764"/>
            <a:ext cx="589722" cy="97534"/>
            <a:chOff x="496" y="1637"/>
            <a:chExt cx="5357" cy="886"/>
          </a:xfrm>
          <a:solidFill>
            <a:schemeClr val="bg1"/>
          </a:solidFill>
        </p:grpSpPr>
        <p:sp>
          <p:nvSpPr>
            <p:cNvPr id="9" name="Freeform 2">
              <a:extLst>
                <a:ext uri="{FF2B5EF4-FFF2-40B4-BE49-F238E27FC236}">
                  <a16:creationId xmlns:a16="http://schemas.microsoft.com/office/drawing/2014/main" id="{7A62D392-3D3D-2C41-91CB-30E8C90ABAF3}"/>
                </a:ext>
              </a:extLst>
            </p:cNvPr>
            <p:cNvSpPr>
              <a:spLocks noChangeArrowheads="1"/>
            </p:cNvSpPr>
            <p:nvPr/>
          </p:nvSpPr>
          <p:spPr bwMode="auto">
            <a:xfrm>
              <a:off x="496" y="1644"/>
              <a:ext cx="838" cy="875"/>
            </a:xfrm>
            <a:custGeom>
              <a:avLst/>
              <a:gdLst>
                <a:gd name="T0" fmla="*/ 2275 w 3700"/>
                <a:gd name="T1" fmla="*/ 1553 h 3865"/>
                <a:gd name="T2" fmla="*/ 2275 w 3700"/>
                <a:gd name="T3" fmla="*/ 1553 h 3865"/>
                <a:gd name="T4" fmla="*/ 1647 w 3700"/>
                <a:gd name="T5" fmla="*/ 1553 h 3865"/>
                <a:gd name="T6" fmla="*/ 1036 w 3700"/>
                <a:gd name="T7" fmla="*/ 1488 h 3865"/>
                <a:gd name="T8" fmla="*/ 814 w 3700"/>
                <a:gd name="T9" fmla="*/ 1119 h 3865"/>
                <a:gd name="T10" fmla="*/ 1082 w 3700"/>
                <a:gd name="T11" fmla="*/ 730 h 3865"/>
                <a:gd name="T12" fmla="*/ 1720 w 3700"/>
                <a:gd name="T13" fmla="*/ 703 h 3865"/>
                <a:gd name="T14" fmla="*/ 3579 w 3700"/>
                <a:gd name="T15" fmla="*/ 703 h 3865"/>
                <a:gd name="T16" fmla="*/ 3579 w 3700"/>
                <a:gd name="T17" fmla="*/ 0 h 3865"/>
                <a:gd name="T18" fmla="*/ 1526 w 3700"/>
                <a:gd name="T19" fmla="*/ 0 h 3865"/>
                <a:gd name="T20" fmla="*/ 685 w 3700"/>
                <a:gd name="T21" fmla="*/ 82 h 3865"/>
                <a:gd name="T22" fmla="*/ 0 w 3700"/>
                <a:gd name="T23" fmla="*/ 1136 h 3865"/>
                <a:gd name="T24" fmla="*/ 370 w 3700"/>
                <a:gd name="T25" fmla="*/ 1997 h 3865"/>
                <a:gd name="T26" fmla="*/ 1360 w 3700"/>
                <a:gd name="T27" fmla="*/ 2255 h 3865"/>
                <a:gd name="T28" fmla="*/ 2201 w 3700"/>
                <a:gd name="T29" fmla="*/ 2255 h 3865"/>
                <a:gd name="T30" fmla="*/ 2626 w 3700"/>
                <a:gd name="T31" fmla="*/ 2320 h 3865"/>
                <a:gd name="T32" fmla="*/ 2876 w 3700"/>
                <a:gd name="T33" fmla="*/ 2727 h 3865"/>
                <a:gd name="T34" fmla="*/ 2682 w 3700"/>
                <a:gd name="T35" fmla="*/ 3069 h 3865"/>
                <a:gd name="T36" fmla="*/ 2100 w 3700"/>
                <a:gd name="T37" fmla="*/ 3162 h 3865"/>
                <a:gd name="T38" fmla="*/ 84 w 3700"/>
                <a:gd name="T39" fmla="*/ 3162 h 3865"/>
                <a:gd name="T40" fmla="*/ 84 w 3700"/>
                <a:gd name="T41" fmla="*/ 3864 h 3865"/>
                <a:gd name="T42" fmla="*/ 2165 w 3700"/>
                <a:gd name="T43" fmla="*/ 3864 h 3865"/>
                <a:gd name="T44" fmla="*/ 3191 w 3700"/>
                <a:gd name="T45" fmla="*/ 3707 h 3865"/>
                <a:gd name="T46" fmla="*/ 3699 w 3700"/>
                <a:gd name="T47" fmla="*/ 2727 h 3865"/>
                <a:gd name="T48" fmla="*/ 3404 w 3700"/>
                <a:gd name="T49" fmla="*/ 1876 h 3865"/>
                <a:gd name="T50" fmla="*/ 2275 w 3700"/>
                <a:gd name="T51" fmla="*/ 1553 h 3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700" h="3865">
                  <a:moveTo>
                    <a:pt x="2275" y="1553"/>
                  </a:moveTo>
                  <a:lnTo>
                    <a:pt x="2275" y="1553"/>
                  </a:lnTo>
                  <a:cubicBezTo>
                    <a:pt x="1647" y="1553"/>
                    <a:pt x="1647" y="1553"/>
                    <a:pt x="1647" y="1553"/>
                  </a:cubicBezTo>
                  <a:cubicBezTo>
                    <a:pt x="1360" y="1553"/>
                    <a:pt x="1156" y="1535"/>
                    <a:pt x="1036" y="1488"/>
                  </a:cubicBezTo>
                  <a:cubicBezTo>
                    <a:pt x="897" y="1423"/>
                    <a:pt x="814" y="1294"/>
                    <a:pt x="814" y="1119"/>
                  </a:cubicBezTo>
                  <a:cubicBezTo>
                    <a:pt x="814" y="914"/>
                    <a:pt x="916" y="776"/>
                    <a:pt x="1082" y="730"/>
                  </a:cubicBezTo>
                  <a:cubicBezTo>
                    <a:pt x="1203" y="703"/>
                    <a:pt x="1350" y="703"/>
                    <a:pt x="1720" y="703"/>
                  </a:cubicBezTo>
                  <a:cubicBezTo>
                    <a:pt x="3579" y="703"/>
                    <a:pt x="3579" y="703"/>
                    <a:pt x="3579" y="703"/>
                  </a:cubicBezTo>
                  <a:cubicBezTo>
                    <a:pt x="3579" y="0"/>
                    <a:pt x="3579" y="0"/>
                    <a:pt x="3579" y="0"/>
                  </a:cubicBezTo>
                  <a:cubicBezTo>
                    <a:pt x="1526" y="0"/>
                    <a:pt x="1526" y="0"/>
                    <a:pt x="1526" y="0"/>
                  </a:cubicBezTo>
                  <a:cubicBezTo>
                    <a:pt x="1073" y="0"/>
                    <a:pt x="860" y="9"/>
                    <a:pt x="685" y="82"/>
                  </a:cubicBezTo>
                  <a:cubicBezTo>
                    <a:pt x="278" y="222"/>
                    <a:pt x="0" y="638"/>
                    <a:pt x="0" y="1136"/>
                  </a:cubicBezTo>
                  <a:cubicBezTo>
                    <a:pt x="0" y="1479"/>
                    <a:pt x="139" y="1784"/>
                    <a:pt x="370" y="1997"/>
                  </a:cubicBezTo>
                  <a:cubicBezTo>
                    <a:pt x="583" y="2172"/>
                    <a:pt x="888" y="2255"/>
                    <a:pt x="1360" y="2255"/>
                  </a:cubicBezTo>
                  <a:cubicBezTo>
                    <a:pt x="2201" y="2255"/>
                    <a:pt x="2201" y="2255"/>
                    <a:pt x="2201" y="2255"/>
                  </a:cubicBezTo>
                  <a:cubicBezTo>
                    <a:pt x="2387" y="2255"/>
                    <a:pt x="2544" y="2274"/>
                    <a:pt x="2626" y="2320"/>
                  </a:cubicBezTo>
                  <a:cubicBezTo>
                    <a:pt x="2784" y="2404"/>
                    <a:pt x="2876" y="2542"/>
                    <a:pt x="2876" y="2727"/>
                  </a:cubicBezTo>
                  <a:cubicBezTo>
                    <a:pt x="2876" y="2875"/>
                    <a:pt x="2811" y="2986"/>
                    <a:pt x="2682" y="3069"/>
                  </a:cubicBezTo>
                  <a:cubicBezTo>
                    <a:pt x="2581" y="3134"/>
                    <a:pt x="2414" y="3162"/>
                    <a:pt x="2100" y="3162"/>
                  </a:cubicBezTo>
                  <a:cubicBezTo>
                    <a:pt x="84" y="3162"/>
                    <a:pt x="84" y="3162"/>
                    <a:pt x="84" y="3162"/>
                  </a:cubicBezTo>
                  <a:cubicBezTo>
                    <a:pt x="84" y="3864"/>
                    <a:pt x="84" y="3864"/>
                    <a:pt x="84" y="3864"/>
                  </a:cubicBezTo>
                  <a:cubicBezTo>
                    <a:pt x="2165" y="3864"/>
                    <a:pt x="2165" y="3864"/>
                    <a:pt x="2165" y="3864"/>
                  </a:cubicBezTo>
                  <a:cubicBezTo>
                    <a:pt x="2756" y="3864"/>
                    <a:pt x="2997" y="3827"/>
                    <a:pt x="3191" y="3707"/>
                  </a:cubicBezTo>
                  <a:cubicBezTo>
                    <a:pt x="3505" y="3513"/>
                    <a:pt x="3699" y="3143"/>
                    <a:pt x="3699" y="2727"/>
                  </a:cubicBezTo>
                  <a:cubicBezTo>
                    <a:pt x="3699" y="2385"/>
                    <a:pt x="3579" y="2052"/>
                    <a:pt x="3404" y="1876"/>
                  </a:cubicBezTo>
                  <a:cubicBezTo>
                    <a:pt x="3172" y="1636"/>
                    <a:pt x="2858" y="1553"/>
                    <a:pt x="2275" y="1553"/>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0" name="Freeform 3">
              <a:extLst>
                <a:ext uri="{FF2B5EF4-FFF2-40B4-BE49-F238E27FC236}">
                  <a16:creationId xmlns:a16="http://schemas.microsoft.com/office/drawing/2014/main" id="{8097B29A-F5F0-EF48-BCC0-F4F03F9A02EB}"/>
                </a:ext>
              </a:extLst>
            </p:cNvPr>
            <p:cNvSpPr>
              <a:spLocks noChangeArrowheads="1"/>
            </p:cNvSpPr>
            <p:nvPr/>
          </p:nvSpPr>
          <p:spPr bwMode="auto">
            <a:xfrm>
              <a:off x="1402" y="1637"/>
              <a:ext cx="865" cy="886"/>
            </a:xfrm>
            <a:custGeom>
              <a:avLst/>
              <a:gdLst>
                <a:gd name="T0" fmla="*/ 1915 w 3820"/>
                <a:gd name="T1" fmla="*/ 0 h 3912"/>
                <a:gd name="T2" fmla="*/ 1915 w 3820"/>
                <a:gd name="T3" fmla="*/ 0 h 3912"/>
                <a:gd name="T4" fmla="*/ 592 w 3820"/>
                <a:gd name="T5" fmla="*/ 379 h 3912"/>
                <a:gd name="T6" fmla="*/ 0 w 3820"/>
                <a:gd name="T7" fmla="*/ 1978 h 3912"/>
                <a:gd name="T8" fmla="*/ 343 w 3820"/>
                <a:gd name="T9" fmla="*/ 3236 h 3912"/>
                <a:gd name="T10" fmla="*/ 1970 w 3820"/>
                <a:gd name="T11" fmla="*/ 3911 h 3912"/>
                <a:gd name="T12" fmla="*/ 3218 w 3820"/>
                <a:gd name="T13" fmla="*/ 3559 h 3912"/>
                <a:gd name="T14" fmla="*/ 3819 w 3820"/>
                <a:gd name="T15" fmla="*/ 2015 h 3912"/>
                <a:gd name="T16" fmla="*/ 3450 w 3820"/>
                <a:gd name="T17" fmla="*/ 591 h 3912"/>
                <a:gd name="T18" fmla="*/ 1915 w 3820"/>
                <a:gd name="T19" fmla="*/ 0 h 3912"/>
                <a:gd name="T20" fmla="*/ 1915 w 3820"/>
                <a:gd name="T21" fmla="*/ 3264 h 3912"/>
                <a:gd name="T22" fmla="*/ 1915 w 3820"/>
                <a:gd name="T23" fmla="*/ 3264 h 3912"/>
                <a:gd name="T24" fmla="*/ 906 w 3820"/>
                <a:gd name="T25" fmla="*/ 1951 h 3912"/>
                <a:gd name="T26" fmla="*/ 1091 w 3820"/>
                <a:gd name="T27" fmla="*/ 1045 h 3912"/>
                <a:gd name="T28" fmla="*/ 1915 w 3820"/>
                <a:gd name="T29" fmla="*/ 656 h 3912"/>
                <a:gd name="T30" fmla="*/ 2913 w 3820"/>
                <a:gd name="T31" fmla="*/ 1960 h 3912"/>
                <a:gd name="T32" fmla="*/ 1915 w 3820"/>
                <a:gd name="T33" fmla="*/ 3264 h 3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20" h="3912">
                  <a:moveTo>
                    <a:pt x="1915" y="0"/>
                  </a:moveTo>
                  <a:lnTo>
                    <a:pt x="1915" y="0"/>
                  </a:lnTo>
                  <a:cubicBezTo>
                    <a:pt x="1369" y="0"/>
                    <a:pt x="888" y="129"/>
                    <a:pt x="592" y="379"/>
                  </a:cubicBezTo>
                  <a:cubicBezTo>
                    <a:pt x="203" y="675"/>
                    <a:pt x="0" y="1239"/>
                    <a:pt x="0" y="1978"/>
                  </a:cubicBezTo>
                  <a:cubicBezTo>
                    <a:pt x="0" y="2496"/>
                    <a:pt x="111" y="2921"/>
                    <a:pt x="343" y="3236"/>
                  </a:cubicBezTo>
                  <a:cubicBezTo>
                    <a:pt x="639" y="3671"/>
                    <a:pt x="1230" y="3911"/>
                    <a:pt x="1970" y="3911"/>
                  </a:cubicBezTo>
                  <a:cubicBezTo>
                    <a:pt x="2488" y="3911"/>
                    <a:pt x="2932" y="3790"/>
                    <a:pt x="3218" y="3559"/>
                  </a:cubicBezTo>
                  <a:cubicBezTo>
                    <a:pt x="3607" y="3245"/>
                    <a:pt x="3819" y="2690"/>
                    <a:pt x="3819" y="2015"/>
                  </a:cubicBezTo>
                  <a:cubicBezTo>
                    <a:pt x="3819" y="1414"/>
                    <a:pt x="3681" y="906"/>
                    <a:pt x="3450" y="591"/>
                  </a:cubicBezTo>
                  <a:cubicBezTo>
                    <a:pt x="3153" y="212"/>
                    <a:pt x="2599" y="0"/>
                    <a:pt x="1915" y="0"/>
                  </a:cubicBezTo>
                  <a:close/>
                  <a:moveTo>
                    <a:pt x="1915" y="3264"/>
                  </a:moveTo>
                  <a:lnTo>
                    <a:pt x="1915" y="3264"/>
                  </a:lnTo>
                  <a:cubicBezTo>
                    <a:pt x="1221" y="3264"/>
                    <a:pt x="906" y="2856"/>
                    <a:pt x="906" y="1951"/>
                  </a:cubicBezTo>
                  <a:cubicBezTo>
                    <a:pt x="906" y="1544"/>
                    <a:pt x="962" y="1229"/>
                    <a:pt x="1091" y="1045"/>
                  </a:cubicBezTo>
                  <a:cubicBezTo>
                    <a:pt x="1249" y="795"/>
                    <a:pt x="1544" y="656"/>
                    <a:pt x="1915" y="656"/>
                  </a:cubicBezTo>
                  <a:cubicBezTo>
                    <a:pt x="2608" y="656"/>
                    <a:pt x="2913" y="1063"/>
                    <a:pt x="2913" y="1960"/>
                  </a:cubicBezTo>
                  <a:cubicBezTo>
                    <a:pt x="2913" y="2856"/>
                    <a:pt x="2599" y="3264"/>
                    <a:pt x="1915" y="3264"/>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1" name="Freeform 4">
              <a:extLst>
                <a:ext uri="{FF2B5EF4-FFF2-40B4-BE49-F238E27FC236}">
                  <a16:creationId xmlns:a16="http://schemas.microsoft.com/office/drawing/2014/main" id="{1607A833-ED96-AB4A-ABC4-924ED6B64527}"/>
                </a:ext>
              </a:extLst>
            </p:cNvPr>
            <p:cNvSpPr>
              <a:spLocks noChangeArrowheads="1"/>
            </p:cNvSpPr>
            <p:nvPr/>
          </p:nvSpPr>
          <p:spPr bwMode="auto">
            <a:xfrm>
              <a:off x="2373" y="1644"/>
              <a:ext cx="779" cy="875"/>
            </a:xfrm>
            <a:custGeom>
              <a:avLst/>
              <a:gdLst>
                <a:gd name="T0" fmla="*/ 1924 w 3441"/>
                <a:gd name="T1" fmla="*/ 0 h 3865"/>
                <a:gd name="T2" fmla="*/ 1924 w 3441"/>
                <a:gd name="T3" fmla="*/ 0 h 3865"/>
                <a:gd name="T4" fmla="*/ 0 w 3441"/>
                <a:gd name="T5" fmla="*/ 0 h 3865"/>
                <a:gd name="T6" fmla="*/ 0 w 3441"/>
                <a:gd name="T7" fmla="*/ 3864 h 3865"/>
                <a:gd name="T8" fmla="*/ 822 w 3441"/>
                <a:gd name="T9" fmla="*/ 3864 h 3865"/>
                <a:gd name="T10" fmla="*/ 822 w 3441"/>
                <a:gd name="T11" fmla="*/ 2514 h 3865"/>
                <a:gd name="T12" fmla="*/ 2136 w 3441"/>
                <a:gd name="T13" fmla="*/ 2514 h 3865"/>
                <a:gd name="T14" fmla="*/ 3015 w 3441"/>
                <a:gd name="T15" fmla="*/ 2265 h 3865"/>
                <a:gd name="T16" fmla="*/ 3440 w 3441"/>
                <a:gd name="T17" fmla="*/ 1257 h 3865"/>
                <a:gd name="T18" fmla="*/ 3097 w 3441"/>
                <a:gd name="T19" fmla="*/ 351 h 3865"/>
                <a:gd name="T20" fmla="*/ 1924 w 3441"/>
                <a:gd name="T21" fmla="*/ 0 h 3865"/>
                <a:gd name="T22" fmla="*/ 2367 w 3441"/>
                <a:gd name="T23" fmla="*/ 1710 h 3865"/>
                <a:gd name="T24" fmla="*/ 2367 w 3441"/>
                <a:gd name="T25" fmla="*/ 1710 h 3865"/>
                <a:gd name="T26" fmla="*/ 1942 w 3441"/>
                <a:gd name="T27" fmla="*/ 1821 h 3865"/>
                <a:gd name="T28" fmla="*/ 822 w 3441"/>
                <a:gd name="T29" fmla="*/ 1821 h 3865"/>
                <a:gd name="T30" fmla="*/ 822 w 3441"/>
                <a:gd name="T31" fmla="*/ 684 h 3865"/>
                <a:gd name="T32" fmla="*/ 1951 w 3441"/>
                <a:gd name="T33" fmla="*/ 684 h 3865"/>
                <a:gd name="T34" fmla="*/ 2256 w 3441"/>
                <a:gd name="T35" fmla="*/ 720 h 3865"/>
                <a:gd name="T36" fmla="*/ 2543 w 3441"/>
                <a:gd name="T37" fmla="*/ 1229 h 3865"/>
                <a:gd name="T38" fmla="*/ 2367 w 3441"/>
                <a:gd name="T39" fmla="*/ 1710 h 3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41" h="3865">
                  <a:moveTo>
                    <a:pt x="1924" y="0"/>
                  </a:moveTo>
                  <a:lnTo>
                    <a:pt x="1924" y="0"/>
                  </a:lnTo>
                  <a:cubicBezTo>
                    <a:pt x="0" y="0"/>
                    <a:pt x="0" y="0"/>
                    <a:pt x="0" y="0"/>
                  </a:cubicBezTo>
                  <a:cubicBezTo>
                    <a:pt x="0" y="3864"/>
                    <a:pt x="0" y="3864"/>
                    <a:pt x="0" y="3864"/>
                  </a:cubicBezTo>
                  <a:cubicBezTo>
                    <a:pt x="822" y="3864"/>
                    <a:pt x="822" y="3864"/>
                    <a:pt x="822" y="3864"/>
                  </a:cubicBezTo>
                  <a:cubicBezTo>
                    <a:pt x="822" y="2514"/>
                    <a:pt x="822" y="2514"/>
                    <a:pt x="822" y="2514"/>
                  </a:cubicBezTo>
                  <a:cubicBezTo>
                    <a:pt x="2136" y="2514"/>
                    <a:pt x="2136" y="2514"/>
                    <a:pt x="2136" y="2514"/>
                  </a:cubicBezTo>
                  <a:cubicBezTo>
                    <a:pt x="2580" y="2514"/>
                    <a:pt x="2793" y="2459"/>
                    <a:pt x="3015" y="2265"/>
                  </a:cubicBezTo>
                  <a:cubicBezTo>
                    <a:pt x="3283" y="2033"/>
                    <a:pt x="3440" y="1664"/>
                    <a:pt x="3440" y="1257"/>
                  </a:cubicBezTo>
                  <a:cubicBezTo>
                    <a:pt x="3440" y="914"/>
                    <a:pt x="3319" y="591"/>
                    <a:pt x="3097" y="351"/>
                  </a:cubicBezTo>
                  <a:cubicBezTo>
                    <a:pt x="2839" y="64"/>
                    <a:pt x="2608" y="0"/>
                    <a:pt x="1924" y="0"/>
                  </a:cubicBezTo>
                  <a:close/>
                  <a:moveTo>
                    <a:pt x="2367" y="1710"/>
                  </a:moveTo>
                  <a:lnTo>
                    <a:pt x="2367" y="1710"/>
                  </a:lnTo>
                  <a:cubicBezTo>
                    <a:pt x="2284" y="1793"/>
                    <a:pt x="2154" y="1821"/>
                    <a:pt x="1942" y="1821"/>
                  </a:cubicBezTo>
                  <a:cubicBezTo>
                    <a:pt x="822" y="1821"/>
                    <a:pt x="822" y="1821"/>
                    <a:pt x="822" y="1821"/>
                  </a:cubicBezTo>
                  <a:cubicBezTo>
                    <a:pt x="822" y="684"/>
                    <a:pt x="822" y="684"/>
                    <a:pt x="822" y="684"/>
                  </a:cubicBezTo>
                  <a:cubicBezTo>
                    <a:pt x="1951" y="684"/>
                    <a:pt x="1951" y="684"/>
                    <a:pt x="1951" y="684"/>
                  </a:cubicBezTo>
                  <a:cubicBezTo>
                    <a:pt x="2090" y="684"/>
                    <a:pt x="2191" y="703"/>
                    <a:pt x="2256" y="720"/>
                  </a:cubicBezTo>
                  <a:cubicBezTo>
                    <a:pt x="2432" y="785"/>
                    <a:pt x="2543" y="970"/>
                    <a:pt x="2543" y="1229"/>
                  </a:cubicBezTo>
                  <a:cubicBezTo>
                    <a:pt x="2543" y="1442"/>
                    <a:pt x="2478" y="1627"/>
                    <a:pt x="2367" y="1710"/>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2" name="Freeform 5">
              <a:extLst>
                <a:ext uri="{FF2B5EF4-FFF2-40B4-BE49-F238E27FC236}">
                  <a16:creationId xmlns:a16="http://schemas.microsoft.com/office/drawing/2014/main" id="{9FD70C89-273D-F741-B5AA-5413EF897E1B}"/>
                </a:ext>
              </a:extLst>
            </p:cNvPr>
            <p:cNvSpPr>
              <a:spLocks noChangeArrowheads="1"/>
            </p:cNvSpPr>
            <p:nvPr/>
          </p:nvSpPr>
          <p:spPr bwMode="auto">
            <a:xfrm>
              <a:off x="5015" y="1644"/>
              <a:ext cx="838" cy="875"/>
            </a:xfrm>
            <a:custGeom>
              <a:avLst/>
              <a:gdLst>
                <a:gd name="T0" fmla="*/ 3403 w 3701"/>
                <a:gd name="T1" fmla="*/ 1876 h 3865"/>
                <a:gd name="T2" fmla="*/ 3403 w 3701"/>
                <a:gd name="T3" fmla="*/ 1876 h 3865"/>
                <a:gd name="T4" fmla="*/ 2285 w 3701"/>
                <a:gd name="T5" fmla="*/ 1553 h 3865"/>
                <a:gd name="T6" fmla="*/ 1647 w 3701"/>
                <a:gd name="T7" fmla="*/ 1553 h 3865"/>
                <a:gd name="T8" fmla="*/ 1037 w 3701"/>
                <a:gd name="T9" fmla="*/ 1488 h 3865"/>
                <a:gd name="T10" fmla="*/ 815 w 3701"/>
                <a:gd name="T11" fmla="*/ 1119 h 3865"/>
                <a:gd name="T12" fmla="*/ 1082 w 3701"/>
                <a:gd name="T13" fmla="*/ 730 h 3865"/>
                <a:gd name="T14" fmla="*/ 1721 w 3701"/>
                <a:gd name="T15" fmla="*/ 703 h 3865"/>
                <a:gd name="T16" fmla="*/ 3588 w 3701"/>
                <a:gd name="T17" fmla="*/ 703 h 3865"/>
                <a:gd name="T18" fmla="*/ 3588 w 3701"/>
                <a:gd name="T19" fmla="*/ 0 h 3865"/>
                <a:gd name="T20" fmla="*/ 1535 w 3701"/>
                <a:gd name="T21" fmla="*/ 0 h 3865"/>
                <a:gd name="T22" fmla="*/ 685 w 3701"/>
                <a:gd name="T23" fmla="*/ 82 h 3865"/>
                <a:gd name="T24" fmla="*/ 0 w 3701"/>
                <a:gd name="T25" fmla="*/ 1136 h 3865"/>
                <a:gd name="T26" fmla="*/ 371 w 3701"/>
                <a:gd name="T27" fmla="*/ 1997 h 3865"/>
                <a:gd name="T28" fmla="*/ 1360 w 3701"/>
                <a:gd name="T29" fmla="*/ 2255 h 3865"/>
                <a:gd name="T30" fmla="*/ 2202 w 3701"/>
                <a:gd name="T31" fmla="*/ 2255 h 3865"/>
                <a:gd name="T32" fmla="*/ 2626 w 3701"/>
                <a:gd name="T33" fmla="*/ 2320 h 3865"/>
                <a:gd name="T34" fmla="*/ 2876 w 3701"/>
                <a:gd name="T35" fmla="*/ 2727 h 3865"/>
                <a:gd name="T36" fmla="*/ 2682 w 3701"/>
                <a:gd name="T37" fmla="*/ 3069 h 3865"/>
                <a:gd name="T38" fmla="*/ 2100 w 3701"/>
                <a:gd name="T39" fmla="*/ 3162 h 3865"/>
                <a:gd name="T40" fmla="*/ 84 w 3701"/>
                <a:gd name="T41" fmla="*/ 3162 h 3865"/>
                <a:gd name="T42" fmla="*/ 84 w 3701"/>
                <a:gd name="T43" fmla="*/ 3864 h 3865"/>
                <a:gd name="T44" fmla="*/ 2174 w 3701"/>
                <a:gd name="T45" fmla="*/ 3864 h 3865"/>
                <a:gd name="T46" fmla="*/ 3200 w 3701"/>
                <a:gd name="T47" fmla="*/ 3707 h 3865"/>
                <a:gd name="T48" fmla="*/ 3700 w 3701"/>
                <a:gd name="T49" fmla="*/ 2727 h 3865"/>
                <a:gd name="T50" fmla="*/ 3403 w 3701"/>
                <a:gd name="T51" fmla="*/ 1876 h 3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701" h="3865">
                  <a:moveTo>
                    <a:pt x="3403" y="1876"/>
                  </a:moveTo>
                  <a:lnTo>
                    <a:pt x="3403" y="1876"/>
                  </a:lnTo>
                  <a:cubicBezTo>
                    <a:pt x="3172" y="1636"/>
                    <a:pt x="2857" y="1553"/>
                    <a:pt x="2285" y="1553"/>
                  </a:cubicBezTo>
                  <a:cubicBezTo>
                    <a:pt x="1647" y="1553"/>
                    <a:pt x="1647" y="1553"/>
                    <a:pt x="1647" y="1553"/>
                  </a:cubicBezTo>
                  <a:cubicBezTo>
                    <a:pt x="1369" y="1553"/>
                    <a:pt x="1156" y="1535"/>
                    <a:pt x="1037" y="1488"/>
                  </a:cubicBezTo>
                  <a:cubicBezTo>
                    <a:pt x="897" y="1423"/>
                    <a:pt x="815" y="1294"/>
                    <a:pt x="815" y="1119"/>
                  </a:cubicBezTo>
                  <a:cubicBezTo>
                    <a:pt x="815" y="914"/>
                    <a:pt x="916" y="776"/>
                    <a:pt x="1082" y="730"/>
                  </a:cubicBezTo>
                  <a:cubicBezTo>
                    <a:pt x="1203" y="703"/>
                    <a:pt x="1350" y="703"/>
                    <a:pt x="1721" y="703"/>
                  </a:cubicBezTo>
                  <a:cubicBezTo>
                    <a:pt x="3588" y="703"/>
                    <a:pt x="3588" y="703"/>
                    <a:pt x="3588" y="703"/>
                  </a:cubicBezTo>
                  <a:cubicBezTo>
                    <a:pt x="3588" y="0"/>
                    <a:pt x="3588" y="0"/>
                    <a:pt x="3588" y="0"/>
                  </a:cubicBezTo>
                  <a:cubicBezTo>
                    <a:pt x="1535" y="0"/>
                    <a:pt x="1535" y="0"/>
                    <a:pt x="1535" y="0"/>
                  </a:cubicBezTo>
                  <a:cubicBezTo>
                    <a:pt x="1073" y="0"/>
                    <a:pt x="860" y="9"/>
                    <a:pt x="685" y="82"/>
                  </a:cubicBezTo>
                  <a:cubicBezTo>
                    <a:pt x="278" y="222"/>
                    <a:pt x="0" y="638"/>
                    <a:pt x="0" y="1136"/>
                  </a:cubicBezTo>
                  <a:cubicBezTo>
                    <a:pt x="0" y="1479"/>
                    <a:pt x="140" y="1784"/>
                    <a:pt x="371" y="1997"/>
                  </a:cubicBezTo>
                  <a:cubicBezTo>
                    <a:pt x="583" y="2172"/>
                    <a:pt x="888" y="2255"/>
                    <a:pt x="1360" y="2255"/>
                  </a:cubicBezTo>
                  <a:cubicBezTo>
                    <a:pt x="2202" y="2255"/>
                    <a:pt x="2202" y="2255"/>
                    <a:pt x="2202" y="2255"/>
                  </a:cubicBezTo>
                  <a:cubicBezTo>
                    <a:pt x="2387" y="2255"/>
                    <a:pt x="2544" y="2274"/>
                    <a:pt x="2626" y="2320"/>
                  </a:cubicBezTo>
                  <a:cubicBezTo>
                    <a:pt x="2784" y="2404"/>
                    <a:pt x="2876" y="2542"/>
                    <a:pt x="2876" y="2727"/>
                  </a:cubicBezTo>
                  <a:cubicBezTo>
                    <a:pt x="2876" y="2875"/>
                    <a:pt x="2812" y="2986"/>
                    <a:pt x="2682" y="3069"/>
                  </a:cubicBezTo>
                  <a:cubicBezTo>
                    <a:pt x="2590" y="3134"/>
                    <a:pt x="2414" y="3162"/>
                    <a:pt x="2100" y="3162"/>
                  </a:cubicBezTo>
                  <a:cubicBezTo>
                    <a:pt x="84" y="3162"/>
                    <a:pt x="84" y="3162"/>
                    <a:pt x="84" y="3162"/>
                  </a:cubicBezTo>
                  <a:cubicBezTo>
                    <a:pt x="84" y="3864"/>
                    <a:pt x="84" y="3864"/>
                    <a:pt x="84" y="3864"/>
                  </a:cubicBezTo>
                  <a:cubicBezTo>
                    <a:pt x="2174" y="3864"/>
                    <a:pt x="2174" y="3864"/>
                    <a:pt x="2174" y="3864"/>
                  </a:cubicBezTo>
                  <a:cubicBezTo>
                    <a:pt x="2756" y="3864"/>
                    <a:pt x="3006" y="3827"/>
                    <a:pt x="3200" y="3707"/>
                  </a:cubicBezTo>
                  <a:cubicBezTo>
                    <a:pt x="3506" y="3513"/>
                    <a:pt x="3700" y="3143"/>
                    <a:pt x="3700" y="2727"/>
                  </a:cubicBezTo>
                  <a:cubicBezTo>
                    <a:pt x="3700" y="2385"/>
                    <a:pt x="3579" y="2052"/>
                    <a:pt x="3403" y="1876"/>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5" name="Freeform 6">
              <a:extLst>
                <a:ext uri="{FF2B5EF4-FFF2-40B4-BE49-F238E27FC236}">
                  <a16:creationId xmlns:a16="http://schemas.microsoft.com/office/drawing/2014/main" id="{C50C5DCD-382C-CA4E-B81F-1FBD91CFC87E}"/>
                </a:ext>
              </a:extLst>
            </p:cNvPr>
            <p:cNvSpPr>
              <a:spLocks noChangeArrowheads="1"/>
            </p:cNvSpPr>
            <p:nvPr/>
          </p:nvSpPr>
          <p:spPr bwMode="auto">
            <a:xfrm>
              <a:off x="3262" y="1644"/>
              <a:ext cx="710" cy="875"/>
            </a:xfrm>
            <a:custGeom>
              <a:avLst/>
              <a:gdLst>
                <a:gd name="T0" fmla="*/ 2312 w 3136"/>
                <a:gd name="T1" fmla="*/ 1580 h 3865"/>
                <a:gd name="T2" fmla="*/ 823 w 3136"/>
                <a:gd name="T3" fmla="*/ 1580 h 3865"/>
                <a:gd name="T4" fmla="*/ 823 w 3136"/>
                <a:gd name="T5" fmla="*/ 0 h 3865"/>
                <a:gd name="T6" fmla="*/ 0 w 3136"/>
                <a:gd name="T7" fmla="*/ 0 h 3865"/>
                <a:gd name="T8" fmla="*/ 0 w 3136"/>
                <a:gd name="T9" fmla="*/ 3864 h 3865"/>
                <a:gd name="T10" fmla="*/ 823 w 3136"/>
                <a:gd name="T11" fmla="*/ 3864 h 3865"/>
                <a:gd name="T12" fmla="*/ 823 w 3136"/>
                <a:gd name="T13" fmla="*/ 2274 h 3865"/>
                <a:gd name="T14" fmla="*/ 2312 w 3136"/>
                <a:gd name="T15" fmla="*/ 2274 h 3865"/>
                <a:gd name="T16" fmla="*/ 2312 w 3136"/>
                <a:gd name="T17" fmla="*/ 3864 h 3865"/>
                <a:gd name="T18" fmla="*/ 3135 w 3136"/>
                <a:gd name="T19" fmla="*/ 3864 h 3865"/>
                <a:gd name="T20" fmla="*/ 3135 w 3136"/>
                <a:gd name="T21" fmla="*/ 0 h 3865"/>
                <a:gd name="T22" fmla="*/ 2312 w 3136"/>
                <a:gd name="T23" fmla="*/ 0 h 3865"/>
                <a:gd name="T24" fmla="*/ 2312 w 3136"/>
                <a:gd name="T25" fmla="*/ 1580 h 3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36" h="3865">
                  <a:moveTo>
                    <a:pt x="2312" y="1580"/>
                  </a:moveTo>
                  <a:lnTo>
                    <a:pt x="823" y="1580"/>
                  </a:lnTo>
                  <a:lnTo>
                    <a:pt x="823" y="0"/>
                  </a:lnTo>
                  <a:lnTo>
                    <a:pt x="0" y="0"/>
                  </a:lnTo>
                  <a:lnTo>
                    <a:pt x="0" y="3864"/>
                  </a:lnTo>
                  <a:lnTo>
                    <a:pt x="823" y="3864"/>
                  </a:lnTo>
                  <a:lnTo>
                    <a:pt x="823" y="2274"/>
                  </a:lnTo>
                  <a:lnTo>
                    <a:pt x="2312" y="2274"/>
                  </a:lnTo>
                  <a:lnTo>
                    <a:pt x="2312" y="3864"/>
                  </a:lnTo>
                  <a:lnTo>
                    <a:pt x="3135" y="3864"/>
                  </a:lnTo>
                  <a:lnTo>
                    <a:pt x="3135" y="0"/>
                  </a:lnTo>
                  <a:lnTo>
                    <a:pt x="2312" y="0"/>
                  </a:lnTo>
                  <a:lnTo>
                    <a:pt x="2312" y="158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7" name="Freeform 7">
              <a:extLst>
                <a:ext uri="{FF2B5EF4-FFF2-40B4-BE49-F238E27FC236}">
                  <a16:creationId xmlns:a16="http://schemas.microsoft.com/office/drawing/2014/main" id="{85FE860A-4104-3A46-814A-3AA33D438386}"/>
                </a:ext>
              </a:extLst>
            </p:cNvPr>
            <p:cNvSpPr>
              <a:spLocks noChangeArrowheads="1"/>
            </p:cNvSpPr>
            <p:nvPr/>
          </p:nvSpPr>
          <p:spPr bwMode="auto">
            <a:xfrm>
              <a:off x="4080" y="1637"/>
              <a:ext cx="865" cy="886"/>
            </a:xfrm>
            <a:custGeom>
              <a:avLst/>
              <a:gdLst>
                <a:gd name="T0" fmla="*/ 1914 w 3821"/>
                <a:gd name="T1" fmla="*/ 0 h 3912"/>
                <a:gd name="T2" fmla="*/ 1914 w 3821"/>
                <a:gd name="T3" fmla="*/ 0 h 3912"/>
                <a:gd name="T4" fmla="*/ 592 w 3821"/>
                <a:gd name="T5" fmla="*/ 379 h 3912"/>
                <a:gd name="T6" fmla="*/ 0 w 3821"/>
                <a:gd name="T7" fmla="*/ 1978 h 3912"/>
                <a:gd name="T8" fmla="*/ 342 w 3821"/>
                <a:gd name="T9" fmla="*/ 3236 h 3912"/>
                <a:gd name="T10" fmla="*/ 1970 w 3821"/>
                <a:gd name="T11" fmla="*/ 3911 h 3912"/>
                <a:gd name="T12" fmla="*/ 3218 w 3821"/>
                <a:gd name="T13" fmla="*/ 3559 h 3912"/>
                <a:gd name="T14" fmla="*/ 3820 w 3821"/>
                <a:gd name="T15" fmla="*/ 2015 h 3912"/>
                <a:gd name="T16" fmla="*/ 3449 w 3821"/>
                <a:gd name="T17" fmla="*/ 591 h 3912"/>
                <a:gd name="T18" fmla="*/ 1914 w 3821"/>
                <a:gd name="T19" fmla="*/ 0 h 3912"/>
                <a:gd name="T20" fmla="*/ 1914 w 3821"/>
                <a:gd name="T21" fmla="*/ 3264 h 3912"/>
                <a:gd name="T22" fmla="*/ 1914 w 3821"/>
                <a:gd name="T23" fmla="*/ 3264 h 3912"/>
                <a:gd name="T24" fmla="*/ 907 w 3821"/>
                <a:gd name="T25" fmla="*/ 1951 h 3912"/>
                <a:gd name="T26" fmla="*/ 1092 w 3821"/>
                <a:gd name="T27" fmla="*/ 1045 h 3912"/>
                <a:gd name="T28" fmla="*/ 1914 w 3821"/>
                <a:gd name="T29" fmla="*/ 656 h 3912"/>
                <a:gd name="T30" fmla="*/ 2913 w 3821"/>
                <a:gd name="T31" fmla="*/ 1960 h 3912"/>
                <a:gd name="T32" fmla="*/ 1914 w 3821"/>
                <a:gd name="T33" fmla="*/ 3264 h 3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21" h="3912">
                  <a:moveTo>
                    <a:pt x="1914" y="0"/>
                  </a:moveTo>
                  <a:lnTo>
                    <a:pt x="1914" y="0"/>
                  </a:lnTo>
                  <a:cubicBezTo>
                    <a:pt x="1369" y="0"/>
                    <a:pt x="888" y="129"/>
                    <a:pt x="592" y="379"/>
                  </a:cubicBezTo>
                  <a:cubicBezTo>
                    <a:pt x="204" y="675"/>
                    <a:pt x="0" y="1239"/>
                    <a:pt x="0" y="1978"/>
                  </a:cubicBezTo>
                  <a:cubicBezTo>
                    <a:pt x="0" y="2496"/>
                    <a:pt x="111" y="2921"/>
                    <a:pt x="342" y="3236"/>
                  </a:cubicBezTo>
                  <a:cubicBezTo>
                    <a:pt x="638" y="3671"/>
                    <a:pt x="1230" y="3911"/>
                    <a:pt x="1970" y="3911"/>
                  </a:cubicBezTo>
                  <a:cubicBezTo>
                    <a:pt x="2488" y="3911"/>
                    <a:pt x="2932" y="3790"/>
                    <a:pt x="3218" y="3559"/>
                  </a:cubicBezTo>
                  <a:cubicBezTo>
                    <a:pt x="3598" y="3245"/>
                    <a:pt x="3820" y="2690"/>
                    <a:pt x="3820" y="2015"/>
                  </a:cubicBezTo>
                  <a:cubicBezTo>
                    <a:pt x="3820" y="1414"/>
                    <a:pt x="3680" y="906"/>
                    <a:pt x="3449" y="591"/>
                  </a:cubicBezTo>
                  <a:cubicBezTo>
                    <a:pt x="3154" y="212"/>
                    <a:pt x="2599" y="0"/>
                    <a:pt x="1914" y="0"/>
                  </a:cubicBezTo>
                  <a:close/>
                  <a:moveTo>
                    <a:pt x="1914" y="3264"/>
                  </a:moveTo>
                  <a:lnTo>
                    <a:pt x="1914" y="3264"/>
                  </a:lnTo>
                  <a:cubicBezTo>
                    <a:pt x="1221" y="3264"/>
                    <a:pt x="907" y="2856"/>
                    <a:pt x="907" y="1951"/>
                  </a:cubicBezTo>
                  <a:cubicBezTo>
                    <a:pt x="907" y="1544"/>
                    <a:pt x="962" y="1229"/>
                    <a:pt x="1092" y="1045"/>
                  </a:cubicBezTo>
                  <a:cubicBezTo>
                    <a:pt x="1239" y="795"/>
                    <a:pt x="1535" y="656"/>
                    <a:pt x="1914" y="656"/>
                  </a:cubicBezTo>
                  <a:cubicBezTo>
                    <a:pt x="2608" y="656"/>
                    <a:pt x="2913" y="1063"/>
                    <a:pt x="2913" y="1960"/>
                  </a:cubicBezTo>
                  <a:cubicBezTo>
                    <a:pt x="2913" y="2856"/>
                    <a:pt x="2599" y="3264"/>
                    <a:pt x="1914" y="3264"/>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grpSp>
      <p:sp>
        <p:nvSpPr>
          <p:cNvPr id="25" name="Footer Placeholder 24">
            <a:extLst>
              <a:ext uri="{FF2B5EF4-FFF2-40B4-BE49-F238E27FC236}">
                <a16:creationId xmlns:a16="http://schemas.microsoft.com/office/drawing/2014/main" id="{525BDA1F-462E-F94D-8775-04AE97B26D95}"/>
              </a:ext>
            </a:extLst>
          </p:cNvPr>
          <p:cNvSpPr>
            <a:spLocks noGrp="1"/>
          </p:cNvSpPr>
          <p:nvPr>
            <p:ph type="ftr" sz="quarter" idx="10"/>
          </p:nvPr>
        </p:nvSpPr>
        <p:spPr/>
        <p:txBody>
          <a:bodyPr/>
          <a:lstStyle>
            <a:lvl1pPr>
              <a:defRPr sz="900">
                <a:solidFill>
                  <a:schemeClr val="bg1"/>
                </a:solidFill>
              </a:defRPr>
            </a:lvl1pPr>
          </a:lstStyle>
          <a:p>
            <a:r>
              <a:rPr lang="en-US"/>
              <a:t>Sophos Confidential</a:t>
            </a:r>
          </a:p>
        </p:txBody>
      </p:sp>
      <p:sp>
        <p:nvSpPr>
          <p:cNvPr id="26" name="Slide Number Placeholder 25">
            <a:extLst>
              <a:ext uri="{FF2B5EF4-FFF2-40B4-BE49-F238E27FC236}">
                <a16:creationId xmlns:a16="http://schemas.microsoft.com/office/drawing/2014/main" id="{DE10120B-7298-4841-A9A0-07F19608B201}"/>
              </a:ext>
            </a:extLst>
          </p:cNvPr>
          <p:cNvSpPr>
            <a:spLocks noGrp="1"/>
          </p:cNvSpPr>
          <p:nvPr>
            <p:ph type="sldNum" sz="quarter" idx="11"/>
          </p:nvPr>
        </p:nvSpPr>
        <p:spPr/>
        <p:txBody>
          <a:bodyPr/>
          <a:lstStyle>
            <a:lvl1pPr>
              <a:defRPr sz="900">
                <a:solidFill>
                  <a:schemeClr val="bg1"/>
                </a:solidFill>
              </a:defRPr>
            </a:lvl1pPr>
          </a:lstStyle>
          <a:p>
            <a:fld id="{0B4E209A-B732-E041-B035-762E24F34A7B}" type="slidenum">
              <a:rPr lang="en-US" smtClean="0"/>
              <a:pPr/>
              <a:t>‹#›</a:t>
            </a:fld>
            <a:endParaRPr lang="en-US"/>
          </a:p>
        </p:txBody>
      </p:sp>
    </p:spTree>
    <p:extLst>
      <p:ext uri="{BB962C8B-B14F-4D97-AF65-F5344CB8AC3E}">
        <p14:creationId xmlns:p14="http://schemas.microsoft.com/office/powerpoint/2010/main" val="14780403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Content (White)">
    <p:bg>
      <p:bgPr>
        <a:solidFill>
          <a:schemeClr val="bg1"/>
        </a:solidFill>
        <a:effectLst/>
      </p:bgPr>
    </p:bg>
    <p:spTree>
      <p:nvGrpSpPr>
        <p:cNvPr id="1" name=""/>
        <p:cNvGrpSpPr/>
        <p:nvPr/>
      </p:nvGrpSpPr>
      <p:grpSpPr>
        <a:xfrm>
          <a:off x="0" y="0"/>
          <a:ext cx="0" cy="0"/>
          <a:chOff x="0" y="0"/>
          <a:chExt cx="0" cy="0"/>
        </a:xfrm>
      </p:grpSpPr>
      <p:grpSp>
        <p:nvGrpSpPr>
          <p:cNvPr id="10" name="Group 1">
            <a:extLst>
              <a:ext uri="{FF2B5EF4-FFF2-40B4-BE49-F238E27FC236}">
                <a16:creationId xmlns:a16="http://schemas.microsoft.com/office/drawing/2014/main" id="{C2939959-FE33-1741-8C31-0EF8AA2B9089}"/>
              </a:ext>
            </a:extLst>
          </p:cNvPr>
          <p:cNvGrpSpPr>
            <a:grpSpLocks/>
          </p:cNvGrpSpPr>
          <p:nvPr userDrawn="1"/>
        </p:nvGrpSpPr>
        <p:grpSpPr bwMode="auto">
          <a:xfrm>
            <a:off x="11328117" y="6556764"/>
            <a:ext cx="589722" cy="97534"/>
            <a:chOff x="496" y="1637"/>
            <a:chExt cx="5357" cy="886"/>
          </a:xfrm>
          <a:solidFill>
            <a:srgbClr val="005BC8"/>
          </a:solidFill>
        </p:grpSpPr>
        <p:sp>
          <p:nvSpPr>
            <p:cNvPr id="13" name="Freeform 2">
              <a:extLst>
                <a:ext uri="{FF2B5EF4-FFF2-40B4-BE49-F238E27FC236}">
                  <a16:creationId xmlns:a16="http://schemas.microsoft.com/office/drawing/2014/main" id="{F9AF4141-D486-8E4A-B2AC-F90093C9F1FB}"/>
                </a:ext>
              </a:extLst>
            </p:cNvPr>
            <p:cNvSpPr>
              <a:spLocks noChangeArrowheads="1"/>
            </p:cNvSpPr>
            <p:nvPr/>
          </p:nvSpPr>
          <p:spPr bwMode="auto">
            <a:xfrm>
              <a:off x="496" y="1644"/>
              <a:ext cx="838" cy="875"/>
            </a:xfrm>
            <a:custGeom>
              <a:avLst/>
              <a:gdLst>
                <a:gd name="T0" fmla="*/ 2275 w 3700"/>
                <a:gd name="T1" fmla="*/ 1553 h 3865"/>
                <a:gd name="T2" fmla="*/ 2275 w 3700"/>
                <a:gd name="T3" fmla="*/ 1553 h 3865"/>
                <a:gd name="T4" fmla="*/ 1647 w 3700"/>
                <a:gd name="T5" fmla="*/ 1553 h 3865"/>
                <a:gd name="T6" fmla="*/ 1036 w 3700"/>
                <a:gd name="T7" fmla="*/ 1488 h 3865"/>
                <a:gd name="T8" fmla="*/ 814 w 3700"/>
                <a:gd name="T9" fmla="*/ 1119 h 3865"/>
                <a:gd name="T10" fmla="*/ 1082 w 3700"/>
                <a:gd name="T11" fmla="*/ 730 h 3865"/>
                <a:gd name="T12" fmla="*/ 1720 w 3700"/>
                <a:gd name="T13" fmla="*/ 703 h 3865"/>
                <a:gd name="T14" fmla="*/ 3579 w 3700"/>
                <a:gd name="T15" fmla="*/ 703 h 3865"/>
                <a:gd name="T16" fmla="*/ 3579 w 3700"/>
                <a:gd name="T17" fmla="*/ 0 h 3865"/>
                <a:gd name="T18" fmla="*/ 1526 w 3700"/>
                <a:gd name="T19" fmla="*/ 0 h 3865"/>
                <a:gd name="T20" fmla="*/ 685 w 3700"/>
                <a:gd name="T21" fmla="*/ 82 h 3865"/>
                <a:gd name="T22" fmla="*/ 0 w 3700"/>
                <a:gd name="T23" fmla="*/ 1136 h 3865"/>
                <a:gd name="T24" fmla="*/ 370 w 3700"/>
                <a:gd name="T25" fmla="*/ 1997 h 3865"/>
                <a:gd name="T26" fmla="*/ 1360 w 3700"/>
                <a:gd name="T27" fmla="*/ 2255 h 3865"/>
                <a:gd name="T28" fmla="*/ 2201 w 3700"/>
                <a:gd name="T29" fmla="*/ 2255 h 3865"/>
                <a:gd name="T30" fmla="*/ 2626 w 3700"/>
                <a:gd name="T31" fmla="*/ 2320 h 3865"/>
                <a:gd name="T32" fmla="*/ 2876 w 3700"/>
                <a:gd name="T33" fmla="*/ 2727 h 3865"/>
                <a:gd name="T34" fmla="*/ 2682 w 3700"/>
                <a:gd name="T35" fmla="*/ 3069 h 3865"/>
                <a:gd name="T36" fmla="*/ 2100 w 3700"/>
                <a:gd name="T37" fmla="*/ 3162 h 3865"/>
                <a:gd name="T38" fmla="*/ 84 w 3700"/>
                <a:gd name="T39" fmla="*/ 3162 h 3865"/>
                <a:gd name="T40" fmla="*/ 84 w 3700"/>
                <a:gd name="T41" fmla="*/ 3864 h 3865"/>
                <a:gd name="T42" fmla="*/ 2165 w 3700"/>
                <a:gd name="T43" fmla="*/ 3864 h 3865"/>
                <a:gd name="T44" fmla="*/ 3191 w 3700"/>
                <a:gd name="T45" fmla="*/ 3707 h 3865"/>
                <a:gd name="T46" fmla="*/ 3699 w 3700"/>
                <a:gd name="T47" fmla="*/ 2727 h 3865"/>
                <a:gd name="T48" fmla="*/ 3404 w 3700"/>
                <a:gd name="T49" fmla="*/ 1876 h 3865"/>
                <a:gd name="T50" fmla="*/ 2275 w 3700"/>
                <a:gd name="T51" fmla="*/ 1553 h 3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700" h="3865">
                  <a:moveTo>
                    <a:pt x="2275" y="1553"/>
                  </a:moveTo>
                  <a:lnTo>
                    <a:pt x="2275" y="1553"/>
                  </a:lnTo>
                  <a:cubicBezTo>
                    <a:pt x="1647" y="1553"/>
                    <a:pt x="1647" y="1553"/>
                    <a:pt x="1647" y="1553"/>
                  </a:cubicBezTo>
                  <a:cubicBezTo>
                    <a:pt x="1360" y="1553"/>
                    <a:pt x="1156" y="1535"/>
                    <a:pt x="1036" y="1488"/>
                  </a:cubicBezTo>
                  <a:cubicBezTo>
                    <a:pt x="897" y="1423"/>
                    <a:pt x="814" y="1294"/>
                    <a:pt x="814" y="1119"/>
                  </a:cubicBezTo>
                  <a:cubicBezTo>
                    <a:pt x="814" y="914"/>
                    <a:pt x="916" y="776"/>
                    <a:pt x="1082" y="730"/>
                  </a:cubicBezTo>
                  <a:cubicBezTo>
                    <a:pt x="1203" y="703"/>
                    <a:pt x="1350" y="703"/>
                    <a:pt x="1720" y="703"/>
                  </a:cubicBezTo>
                  <a:cubicBezTo>
                    <a:pt x="3579" y="703"/>
                    <a:pt x="3579" y="703"/>
                    <a:pt x="3579" y="703"/>
                  </a:cubicBezTo>
                  <a:cubicBezTo>
                    <a:pt x="3579" y="0"/>
                    <a:pt x="3579" y="0"/>
                    <a:pt x="3579" y="0"/>
                  </a:cubicBezTo>
                  <a:cubicBezTo>
                    <a:pt x="1526" y="0"/>
                    <a:pt x="1526" y="0"/>
                    <a:pt x="1526" y="0"/>
                  </a:cubicBezTo>
                  <a:cubicBezTo>
                    <a:pt x="1073" y="0"/>
                    <a:pt x="860" y="9"/>
                    <a:pt x="685" y="82"/>
                  </a:cubicBezTo>
                  <a:cubicBezTo>
                    <a:pt x="278" y="222"/>
                    <a:pt x="0" y="638"/>
                    <a:pt x="0" y="1136"/>
                  </a:cubicBezTo>
                  <a:cubicBezTo>
                    <a:pt x="0" y="1479"/>
                    <a:pt x="139" y="1784"/>
                    <a:pt x="370" y="1997"/>
                  </a:cubicBezTo>
                  <a:cubicBezTo>
                    <a:pt x="583" y="2172"/>
                    <a:pt x="888" y="2255"/>
                    <a:pt x="1360" y="2255"/>
                  </a:cubicBezTo>
                  <a:cubicBezTo>
                    <a:pt x="2201" y="2255"/>
                    <a:pt x="2201" y="2255"/>
                    <a:pt x="2201" y="2255"/>
                  </a:cubicBezTo>
                  <a:cubicBezTo>
                    <a:pt x="2387" y="2255"/>
                    <a:pt x="2544" y="2274"/>
                    <a:pt x="2626" y="2320"/>
                  </a:cubicBezTo>
                  <a:cubicBezTo>
                    <a:pt x="2784" y="2404"/>
                    <a:pt x="2876" y="2542"/>
                    <a:pt x="2876" y="2727"/>
                  </a:cubicBezTo>
                  <a:cubicBezTo>
                    <a:pt x="2876" y="2875"/>
                    <a:pt x="2811" y="2986"/>
                    <a:pt x="2682" y="3069"/>
                  </a:cubicBezTo>
                  <a:cubicBezTo>
                    <a:pt x="2581" y="3134"/>
                    <a:pt x="2414" y="3162"/>
                    <a:pt x="2100" y="3162"/>
                  </a:cubicBezTo>
                  <a:cubicBezTo>
                    <a:pt x="84" y="3162"/>
                    <a:pt x="84" y="3162"/>
                    <a:pt x="84" y="3162"/>
                  </a:cubicBezTo>
                  <a:cubicBezTo>
                    <a:pt x="84" y="3864"/>
                    <a:pt x="84" y="3864"/>
                    <a:pt x="84" y="3864"/>
                  </a:cubicBezTo>
                  <a:cubicBezTo>
                    <a:pt x="2165" y="3864"/>
                    <a:pt x="2165" y="3864"/>
                    <a:pt x="2165" y="3864"/>
                  </a:cubicBezTo>
                  <a:cubicBezTo>
                    <a:pt x="2756" y="3864"/>
                    <a:pt x="2997" y="3827"/>
                    <a:pt x="3191" y="3707"/>
                  </a:cubicBezTo>
                  <a:cubicBezTo>
                    <a:pt x="3505" y="3513"/>
                    <a:pt x="3699" y="3143"/>
                    <a:pt x="3699" y="2727"/>
                  </a:cubicBezTo>
                  <a:cubicBezTo>
                    <a:pt x="3699" y="2385"/>
                    <a:pt x="3579" y="2052"/>
                    <a:pt x="3404" y="1876"/>
                  </a:cubicBezTo>
                  <a:cubicBezTo>
                    <a:pt x="3172" y="1636"/>
                    <a:pt x="2858" y="1553"/>
                    <a:pt x="2275" y="1553"/>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4" name="Freeform 3">
              <a:extLst>
                <a:ext uri="{FF2B5EF4-FFF2-40B4-BE49-F238E27FC236}">
                  <a16:creationId xmlns:a16="http://schemas.microsoft.com/office/drawing/2014/main" id="{B54BD1E4-F994-E54E-85DF-3260C6CB2475}"/>
                </a:ext>
              </a:extLst>
            </p:cNvPr>
            <p:cNvSpPr>
              <a:spLocks noChangeArrowheads="1"/>
            </p:cNvSpPr>
            <p:nvPr/>
          </p:nvSpPr>
          <p:spPr bwMode="auto">
            <a:xfrm>
              <a:off x="1402" y="1637"/>
              <a:ext cx="865" cy="886"/>
            </a:xfrm>
            <a:custGeom>
              <a:avLst/>
              <a:gdLst>
                <a:gd name="T0" fmla="*/ 1915 w 3820"/>
                <a:gd name="T1" fmla="*/ 0 h 3912"/>
                <a:gd name="T2" fmla="*/ 1915 w 3820"/>
                <a:gd name="T3" fmla="*/ 0 h 3912"/>
                <a:gd name="T4" fmla="*/ 592 w 3820"/>
                <a:gd name="T5" fmla="*/ 379 h 3912"/>
                <a:gd name="T6" fmla="*/ 0 w 3820"/>
                <a:gd name="T7" fmla="*/ 1978 h 3912"/>
                <a:gd name="T8" fmla="*/ 343 w 3820"/>
                <a:gd name="T9" fmla="*/ 3236 h 3912"/>
                <a:gd name="T10" fmla="*/ 1970 w 3820"/>
                <a:gd name="T11" fmla="*/ 3911 h 3912"/>
                <a:gd name="T12" fmla="*/ 3218 w 3820"/>
                <a:gd name="T13" fmla="*/ 3559 h 3912"/>
                <a:gd name="T14" fmla="*/ 3819 w 3820"/>
                <a:gd name="T15" fmla="*/ 2015 h 3912"/>
                <a:gd name="T16" fmla="*/ 3450 w 3820"/>
                <a:gd name="T17" fmla="*/ 591 h 3912"/>
                <a:gd name="T18" fmla="*/ 1915 w 3820"/>
                <a:gd name="T19" fmla="*/ 0 h 3912"/>
                <a:gd name="T20" fmla="*/ 1915 w 3820"/>
                <a:gd name="T21" fmla="*/ 3264 h 3912"/>
                <a:gd name="T22" fmla="*/ 1915 w 3820"/>
                <a:gd name="T23" fmla="*/ 3264 h 3912"/>
                <a:gd name="T24" fmla="*/ 906 w 3820"/>
                <a:gd name="T25" fmla="*/ 1951 h 3912"/>
                <a:gd name="T26" fmla="*/ 1091 w 3820"/>
                <a:gd name="T27" fmla="*/ 1045 h 3912"/>
                <a:gd name="T28" fmla="*/ 1915 w 3820"/>
                <a:gd name="T29" fmla="*/ 656 h 3912"/>
                <a:gd name="T30" fmla="*/ 2913 w 3820"/>
                <a:gd name="T31" fmla="*/ 1960 h 3912"/>
                <a:gd name="T32" fmla="*/ 1915 w 3820"/>
                <a:gd name="T33" fmla="*/ 3264 h 3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20" h="3912">
                  <a:moveTo>
                    <a:pt x="1915" y="0"/>
                  </a:moveTo>
                  <a:lnTo>
                    <a:pt x="1915" y="0"/>
                  </a:lnTo>
                  <a:cubicBezTo>
                    <a:pt x="1369" y="0"/>
                    <a:pt x="888" y="129"/>
                    <a:pt x="592" y="379"/>
                  </a:cubicBezTo>
                  <a:cubicBezTo>
                    <a:pt x="203" y="675"/>
                    <a:pt x="0" y="1239"/>
                    <a:pt x="0" y="1978"/>
                  </a:cubicBezTo>
                  <a:cubicBezTo>
                    <a:pt x="0" y="2496"/>
                    <a:pt x="111" y="2921"/>
                    <a:pt x="343" y="3236"/>
                  </a:cubicBezTo>
                  <a:cubicBezTo>
                    <a:pt x="639" y="3671"/>
                    <a:pt x="1230" y="3911"/>
                    <a:pt x="1970" y="3911"/>
                  </a:cubicBezTo>
                  <a:cubicBezTo>
                    <a:pt x="2488" y="3911"/>
                    <a:pt x="2932" y="3790"/>
                    <a:pt x="3218" y="3559"/>
                  </a:cubicBezTo>
                  <a:cubicBezTo>
                    <a:pt x="3607" y="3245"/>
                    <a:pt x="3819" y="2690"/>
                    <a:pt x="3819" y="2015"/>
                  </a:cubicBezTo>
                  <a:cubicBezTo>
                    <a:pt x="3819" y="1414"/>
                    <a:pt x="3681" y="906"/>
                    <a:pt x="3450" y="591"/>
                  </a:cubicBezTo>
                  <a:cubicBezTo>
                    <a:pt x="3153" y="212"/>
                    <a:pt x="2599" y="0"/>
                    <a:pt x="1915" y="0"/>
                  </a:cubicBezTo>
                  <a:close/>
                  <a:moveTo>
                    <a:pt x="1915" y="3264"/>
                  </a:moveTo>
                  <a:lnTo>
                    <a:pt x="1915" y="3264"/>
                  </a:lnTo>
                  <a:cubicBezTo>
                    <a:pt x="1221" y="3264"/>
                    <a:pt x="906" y="2856"/>
                    <a:pt x="906" y="1951"/>
                  </a:cubicBezTo>
                  <a:cubicBezTo>
                    <a:pt x="906" y="1544"/>
                    <a:pt x="962" y="1229"/>
                    <a:pt x="1091" y="1045"/>
                  </a:cubicBezTo>
                  <a:cubicBezTo>
                    <a:pt x="1249" y="795"/>
                    <a:pt x="1544" y="656"/>
                    <a:pt x="1915" y="656"/>
                  </a:cubicBezTo>
                  <a:cubicBezTo>
                    <a:pt x="2608" y="656"/>
                    <a:pt x="2913" y="1063"/>
                    <a:pt x="2913" y="1960"/>
                  </a:cubicBezTo>
                  <a:cubicBezTo>
                    <a:pt x="2913" y="2856"/>
                    <a:pt x="2599" y="3264"/>
                    <a:pt x="1915" y="3264"/>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5" name="Freeform 4">
              <a:extLst>
                <a:ext uri="{FF2B5EF4-FFF2-40B4-BE49-F238E27FC236}">
                  <a16:creationId xmlns:a16="http://schemas.microsoft.com/office/drawing/2014/main" id="{1D00B875-4B7F-974B-9BCA-C64135E95A02}"/>
                </a:ext>
              </a:extLst>
            </p:cNvPr>
            <p:cNvSpPr>
              <a:spLocks noChangeArrowheads="1"/>
            </p:cNvSpPr>
            <p:nvPr/>
          </p:nvSpPr>
          <p:spPr bwMode="auto">
            <a:xfrm>
              <a:off x="2373" y="1644"/>
              <a:ext cx="779" cy="875"/>
            </a:xfrm>
            <a:custGeom>
              <a:avLst/>
              <a:gdLst>
                <a:gd name="T0" fmla="*/ 1924 w 3441"/>
                <a:gd name="T1" fmla="*/ 0 h 3865"/>
                <a:gd name="T2" fmla="*/ 1924 w 3441"/>
                <a:gd name="T3" fmla="*/ 0 h 3865"/>
                <a:gd name="T4" fmla="*/ 0 w 3441"/>
                <a:gd name="T5" fmla="*/ 0 h 3865"/>
                <a:gd name="T6" fmla="*/ 0 w 3441"/>
                <a:gd name="T7" fmla="*/ 3864 h 3865"/>
                <a:gd name="T8" fmla="*/ 822 w 3441"/>
                <a:gd name="T9" fmla="*/ 3864 h 3865"/>
                <a:gd name="T10" fmla="*/ 822 w 3441"/>
                <a:gd name="T11" fmla="*/ 2514 h 3865"/>
                <a:gd name="T12" fmla="*/ 2136 w 3441"/>
                <a:gd name="T13" fmla="*/ 2514 h 3865"/>
                <a:gd name="T14" fmla="*/ 3015 w 3441"/>
                <a:gd name="T15" fmla="*/ 2265 h 3865"/>
                <a:gd name="T16" fmla="*/ 3440 w 3441"/>
                <a:gd name="T17" fmla="*/ 1257 h 3865"/>
                <a:gd name="T18" fmla="*/ 3097 w 3441"/>
                <a:gd name="T19" fmla="*/ 351 h 3865"/>
                <a:gd name="T20" fmla="*/ 1924 w 3441"/>
                <a:gd name="T21" fmla="*/ 0 h 3865"/>
                <a:gd name="T22" fmla="*/ 2367 w 3441"/>
                <a:gd name="T23" fmla="*/ 1710 h 3865"/>
                <a:gd name="T24" fmla="*/ 2367 w 3441"/>
                <a:gd name="T25" fmla="*/ 1710 h 3865"/>
                <a:gd name="T26" fmla="*/ 1942 w 3441"/>
                <a:gd name="T27" fmla="*/ 1821 h 3865"/>
                <a:gd name="T28" fmla="*/ 822 w 3441"/>
                <a:gd name="T29" fmla="*/ 1821 h 3865"/>
                <a:gd name="T30" fmla="*/ 822 w 3441"/>
                <a:gd name="T31" fmla="*/ 684 h 3865"/>
                <a:gd name="T32" fmla="*/ 1951 w 3441"/>
                <a:gd name="T33" fmla="*/ 684 h 3865"/>
                <a:gd name="T34" fmla="*/ 2256 w 3441"/>
                <a:gd name="T35" fmla="*/ 720 h 3865"/>
                <a:gd name="T36" fmla="*/ 2543 w 3441"/>
                <a:gd name="T37" fmla="*/ 1229 h 3865"/>
                <a:gd name="T38" fmla="*/ 2367 w 3441"/>
                <a:gd name="T39" fmla="*/ 1710 h 3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41" h="3865">
                  <a:moveTo>
                    <a:pt x="1924" y="0"/>
                  </a:moveTo>
                  <a:lnTo>
                    <a:pt x="1924" y="0"/>
                  </a:lnTo>
                  <a:cubicBezTo>
                    <a:pt x="0" y="0"/>
                    <a:pt x="0" y="0"/>
                    <a:pt x="0" y="0"/>
                  </a:cubicBezTo>
                  <a:cubicBezTo>
                    <a:pt x="0" y="3864"/>
                    <a:pt x="0" y="3864"/>
                    <a:pt x="0" y="3864"/>
                  </a:cubicBezTo>
                  <a:cubicBezTo>
                    <a:pt x="822" y="3864"/>
                    <a:pt x="822" y="3864"/>
                    <a:pt x="822" y="3864"/>
                  </a:cubicBezTo>
                  <a:cubicBezTo>
                    <a:pt x="822" y="2514"/>
                    <a:pt x="822" y="2514"/>
                    <a:pt x="822" y="2514"/>
                  </a:cubicBezTo>
                  <a:cubicBezTo>
                    <a:pt x="2136" y="2514"/>
                    <a:pt x="2136" y="2514"/>
                    <a:pt x="2136" y="2514"/>
                  </a:cubicBezTo>
                  <a:cubicBezTo>
                    <a:pt x="2580" y="2514"/>
                    <a:pt x="2793" y="2459"/>
                    <a:pt x="3015" y="2265"/>
                  </a:cubicBezTo>
                  <a:cubicBezTo>
                    <a:pt x="3283" y="2033"/>
                    <a:pt x="3440" y="1664"/>
                    <a:pt x="3440" y="1257"/>
                  </a:cubicBezTo>
                  <a:cubicBezTo>
                    <a:pt x="3440" y="914"/>
                    <a:pt x="3319" y="591"/>
                    <a:pt x="3097" y="351"/>
                  </a:cubicBezTo>
                  <a:cubicBezTo>
                    <a:pt x="2839" y="64"/>
                    <a:pt x="2608" y="0"/>
                    <a:pt x="1924" y="0"/>
                  </a:cubicBezTo>
                  <a:close/>
                  <a:moveTo>
                    <a:pt x="2367" y="1710"/>
                  </a:moveTo>
                  <a:lnTo>
                    <a:pt x="2367" y="1710"/>
                  </a:lnTo>
                  <a:cubicBezTo>
                    <a:pt x="2284" y="1793"/>
                    <a:pt x="2154" y="1821"/>
                    <a:pt x="1942" y="1821"/>
                  </a:cubicBezTo>
                  <a:cubicBezTo>
                    <a:pt x="822" y="1821"/>
                    <a:pt x="822" y="1821"/>
                    <a:pt x="822" y="1821"/>
                  </a:cubicBezTo>
                  <a:cubicBezTo>
                    <a:pt x="822" y="684"/>
                    <a:pt x="822" y="684"/>
                    <a:pt x="822" y="684"/>
                  </a:cubicBezTo>
                  <a:cubicBezTo>
                    <a:pt x="1951" y="684"/>
                    <a:pt x="1951" y="684"/>
                    <a:pt x="1951" y="684"/>
                  </a:cubicBezTo>
                  <a:cubicBezTo>
                    <a:pt x="2090" y="684"/>
                    <a:pt x="2191" y="703"/>
                    <a:pt x="2256" y="720"/>
                  </a:cubicBezTo>
                  <a:cubicBezTo>
                    <a:pt x="2432" y="785"/>
                    <a:pt x="2543" y="970"/>
                    <a:pt x="2543" y="1229"/>
                  </a:cubicBezTo>
                  <a:cubicBezTo>
                    <a:pt x="2543" y="1442"/>
                    <a:pt x="2478" y="1627"/>
                    <a:pt x="2367" y="1710"/>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6" name="Freeform 5">
              <a:extLst>
                <a:ext uri="{FF2B5EF4-FFF2-40B4-BE49-F238E27FC236}">
                  <a16:creationId xmlns:a16="http://schemas.microsoft.com/office/drawing/2014/main" id="{4D55CE47-B2E6-8948-B9A3-DC291A51D40D}"/>
                </a:ext>
              </a:extLst>
            </p:cNvPr>
            <p:cNvSpPr>
              <a:spLocks noChangeArrowheads="1"/>
            </p:cNvSpPr>
            <p:nvPr/>
          </p:nvSpPr>
          <p:spPr bwMode="auto">
            <a:xfrm>
              <a:off x="5015" y="1644"/>
              <a:ext cx="838" cy="875"/>
            </a:xfrm>
            <a:custGeom>
              <a:avLst/>
              <a:gdLst>
                <a:gd name="T0" fmla="*/ 3403 w 3701"/>
                <a:gd name="T1" fmla="*/ 1876 h 3865"/>
                <a:gd name="T2" fmla="*/ 3403 w 3701"/>
                <a:gd name="T3" fmla="*/ 1876 h 3865"/>
                <a:gd name="T4" fmla="*/ 2285 w 3701"/>
                <a:gd name="T5" fmla="*/ 1553 h 3865"/>
                <a:gd name="T6" fmla="*/ 1647 w 3701"/>
                <a:gd name="T7" fmla="*/ 1553 h 3865"/>
                <a:gd name="T8" fmla="*/ 1037 w 3701"/>
                <a:gd name="T9" fmla="*/ 1488 h 3865"/>
                <a:gd name="T10" fmla="*/ 815 w 3701"/>
                <a:gd name="T11" fmla="*/ 1119 h 3865"/>
                <a:gd name="T12" fmla="*/ 1082 w 3701"/>
                <a:gd name="T13" fmla="*/ 730 h 3865"/>
                <a:gd name="T14" fmla="*/ 1721 w 3701"/>
                <a:gd name="T15" fmla="*/ 703 h 3865"/>
                <a:gd name="T16" fmla="*/ 3588 w 3701"/>
                <a:gd name="T17" fmla="*/ 703 h 3865"/>
                <a:gd name="T18" fmla="*/ 3588 w 3701"/>
                <a:gd name="T19" fmla="*/ 0 h 3865"/>
                <a:gd name="T20" fmla="*/ 1535 w 3701"/>
                <a:gd name="T21" fmla="*/ 0 h 3865"/>
                <a:gd name="T22" fmla="*/ 685 w 3701"/>
                <a:gd name="T23" fmla="*/ 82 h 3865"/>
                <a:gd name="T24" fmla="*/ 0 w 3701"/>
                <a:gd name="T25" fmla="*/ 1136 h 3865"/>
                <a:gd name="T26" fmla="*/ 371 w 3701"/>
                <a:gd name="T27" fmla="*/ 1997 h 3865"/>
                <a:gd name="T28" fmla="*/ 1360 w 3701"/>
                <a:gd name="T29" fmla="*/ 2255 h 3865"/>
                <a:gd name="T30" fmla="*/ 2202 w 3701"/>
                <a:gd name="T31" fmla="*/ 2255 h 3865"/>
                <a:gd name="T32" fmla="*/ 2626 w 3701"/>
                <a:gd name="T33" fmla="*/ 2320 h 3865"/>
                <a:gd name="T34" fmla="*/ 2876 w 3701"/>
                <a:gd name="T35" fmla="*/ 2727 h 3865"/>
                <a:gd name="T36" fmla="*/ 2682 w 3701"/>
                <a:gd name="T37" fmla="*/ 3069 h 3865"/>
                <a:gd name="T38" fmla="*/ 2100 w 3701"/>
                <a:gd name="T39" fmla="*/ 3162 h 3865"/>
                <a:gd name="T40" fmla="*/ 84 w 3701"/>
                <a:gd name="T41" fmla="*/ 3162 h 3865"/>
                <a:gd name="T42" fmla="*/ 84 w 3701"/>
                <a:gd name="T43" fmla="*/ 3864 h 3865"/>
                <a:gd name="T44" fmla="*/ 2174 w 3701"/>
                <a:gd name="T45" fmla="*/ 3864 h 3865"/>
                <a:gd name="T46" fmla="*/ 3200 w 3701"/>
                <a:gd name="T47" fmla="*/ 3707 h 3865"/>
                <a:gd name="T48" fmla="*/ 3700 w 3701"/>
                <a:gd name="T49" fmla="*/ 2727 h 3865"/>
                <a:gd name="T50" fmla="*/ 3403 w 3701"/>
                <a:gd name="T51" fmla="*/ 1876 h 3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701" h="3865">
                  <a:moveTo>
                    <a:pt x="3403" y="1876"/>
                  </a:moveTo>
                  <a:lnTo>
                    <a:pt x="3403" y="1876"/>
                  </a:lnTo>
                  <a:cubicBezTo>
                    <a:pt x="3172" y="1636"/>
                    <a:pt x="2857" y="1553"/>
                    <a:pt x="2285" y="1553"/>
                  </a:cubicBezTo>
                  <a:cubicBezTo>
                    <a:pt x="1647" y="1553"/>
                    <a:pt x="1647" y="1553"/>
                    <a:pt x="1647" y="1553"/>
                  </a:cubicBezTo>
                  <a:cubicBezTo>
                    <a:pt x="1369" y="1553"/>
                    <a:pt x="1156" y="1535"/>
                    <a:pt x="1037" y="1488"/>
                  </a:cubicBezTo>
                  <a:cubicBezTo>
                    <a:pt x="897" y="1423"/>
                    <a:pt x="815" y="1294"/>
                    <a:pt x="815" y="1119"/>
                  </a:cubicBezTo>
                  <a:cubicBezTo>
                    <a:pt x="815" y="914"/>
                    <a:pt x="916" y="776"/>
                    <a:pt x="1082" y="730"/>
                  </a:cubicBezTo>
                  <a:cubicBezTo>
                    <a:pt x="1203" y="703"/>
                    <a:pt x="1350" y="703"/>
                    <a:pt x="1721" y="703"/>
                  </a:cubicBezTo>
                  <a:cubicBezTo>
                    <a:pt x="3588" y="703"/>
                    <a:pt x="3588" y="703"/>
                    <a:pt x="3588" y="703"/>
                  </a:cubicBezTo>
                  <a:cubicBezTo>
                    <a:pt x="3588" y="0"/>
                    <a:pt x="3588" y="0"/>
                    <a:pt x="3588" y="0"/>
                  </a:cubicBezTo>
                  <a:cubicBezTo>
                    <a:pt x="1535" y="0"/>
                    <a:pt x="1535" y="0"/>
                    <a:pt x="1535" y="0"/>
                  </a:cubicBezTo>
                  <a:cubicBezTo>
                    <a:pt x="1073" y="0"/>
                    <a:pt x="860" y="9"/>
                    <a:pt x="685" y="82"/>
                  </a:cubicBezTo>
                  <a:cubicBezTo>
                    <a:pt x="278" y="222"/>
                    <a:pt x="0" y="638"/>
                    <a:pt x="0" y="1136"/>
                  </a:cubicBezTo>
                  <a:cubicBezTo>
                    <a:pt x="0" y="1479"/>
                    <a:pt x="140" y="1784"/>
                    <a:pt x="371" y="1997"/>
                  </a:cubicBezTo>
                  <a:cubicBezTo>
                    <a:pt x="583" y="2172"/>
                    <a:pt x="888" y="2255"/>
                    <a:pt x="1360" y="2255"/>
                  </a:cubicBezTo>
                  <a:cubicBezTo>
                    <a:pt x="2202" y="2255"/>
                    <a:pt x="2202" y="2255"/>
                    <a:pt x="2202" y="2255"/>
                  </a:cubicBezTo>
                  <a:cubicBezTo>
                    <a:pt x="2387" y="2255"/>
                    <a:pt x="2544" y="2274"/>
                    <a:pt x="2626" y="2320"/>
                  </a:cubicBezTo>
                  <a:cubicBezTo>
                    <a:pt x="2784" y="2404"/>
                    <a:pt x="2876" y="2542"/>
                    <a:pt x="2876" y="2727"/>
                  </a:cubicBezTo>
                  <a:cubicBezTo>
                    <a:pt x="2876" y="2875"/>
                    <a:pt x="2812" y="2986"/>
                    <a:pt x="2682" y="3069"/>
                  </a:cubicBezTo>
                  <a:cubicBezTo>
                    <a:pt x="2590" y="3134"/>
                    <a:pt x="2414" y="3162"/>
                    <a:pt x="2100" y="3162"/>
                  </a:cubicBezTo>
                  <a:cubicBezTo>
                    <a:pt x="84" y="3162"/>
                    <a:pt x="84" y="3162"/>
                    <a:pt x="84" y="3162"/>
                  </a:cubicBezTo>
                  <a:cubicBezTo>
                    <a:pt x="84" y="3864"/>
                    <a:pt x="84" y="3864"/>
                    <a:pt x="84" y="3864"/>
                  </a:cubicBezTo>
                  <a:cubicBezTo>
                    <a:pt x="2174" y="3864"/>
                    <a:pt x="2174" y="3864"/>
                    <a:pt x="2174" y="3864"/>
                  </a:cubicBezTo>
                  <a:cubicBezTo>
                    <a:pt x="2756" y="3864"/>
                    <a:pt x="3006" y="3827"/>
                    <a:pt x="3200" y="3707"/>
                  </a:cubicBezTo>
                  <a:cubicBezTo>
                    <a:pt x="3506" y="3513"/>
                    <a:pt x="3700" y="3143"/>
                    <a:pt x="3700" y="2727"/>
                  </a:cubicBezTo>
                  <a:cubicBezTo>
                    <a:pt x="3700" y="2385"/>
                    <a:pt x="3579" y="2052"/>
                    <a:pt x="3403" y="1876"/>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7" name="Freeform 6">
              <a:extLst>
                <a:ext uri="{FF2B5EF4-FFF2-40B4-BE49-F238E27FC236}">
                  <a16:creationId xmlns:a16="http://schemas.microsoft.com/office/drawing/2014/main" id="{3DF43F92-3FC9-AE44-8D84-693B9EC5E8E7}"/>
                </a:ext>
              </a:extLst>
            </p:cNvPr>
            <p:cNvSpPr>
              <a:spLocks noChangeArrowheads="1"/>
            </p:cNvSpPr>
            <p:nvPr/>
          </p:nvSpPr>
          <p:spPr bwMode="auto">
            <a:xfrm>
              <a:off x="3262" y="1644"/>
              <a:ext cx="710" cy="875"/>
            </a:xfrm>
            <a:custGeom>
              <a:avLst/>
              <a:gdLst>
                <a:gd name="T0" fmla="*/ 2312 w 3136"/>
                <a:gd name="T1" fmla="*/ 1580 h 3865"/>
                <a:gd name="T2" fmla="*/ 823 w 3136"/>
                <a:gd name="T3" fmla="*/ 1580 h 3865"/>
                <a:gd name="T4" fmla="*/ 823 w 3136"/>
                <a:gd name="T5" fmla="*/ 0 h 3865"/>
                <a:gd name="T6" fmla="*/ 0 w 3136"/>
                <a:gd name="T7" fmla="*/ 0 h 3865"/>
                <a:gd name="T8" fmla="*/ 0 w 3136"/>
                <a:gd name="T9" fmla="*/ 3864 h 3865"/>
                <a:gd name="T10" fmla="*/ 823 w 3136"/>
                <a:gd name="T11" fmla="*/ 3864 h 3865"/>
                <a:gd name="T12" fmla="*/ 823 w 3136"/>
                <a:gd name="T13" fmla="*/ 2274 h 3865"/>
                <a:gd name="T14" fmla="*/ 2312 w 3136"/>
                <a:gd name="T15" fmla="*/ 2274 h 3865"/>
                <a:gd name="T16" fmla="*/ 2312 w 3136"/>
                <a:gd name="T17" fmla="*/ 3864 h 3865"/>
                <a:gd name="T18" fmla="*/ 3135 w 3136"/>
                <a:gd name="T19" fmla="*/ 3864 h 3865"/>
                <a:gd name="T20" fmla="*/ 3135 w 3136"/>
                <a:gd name="T21" fmla="*/ 0 h 3865"/>
                <a:gd name="T22" fmla="*/ 2312 w 3136"/>
                <a:gd name="T23" fmla="*/ 0 h 3865"/>
                <a:gd name="T24" fmla="*/ 2312 w 3136"/>
                <a:gd name="T25" fmla="*/ 1580 h 3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36" h="3865">
                  <a:moveTo>
                    <a:pt x="2312" y="1580"/>
                  </a:moveTo>
                  <a:lnTo>
                    <a:pt x="823" y="1580"/>
                  </a:lnTo>
                  <a:lnTo>
                    <a:pt x="823" y="0"/>
                  </a:lnTo>
                  <a:lnTo>
                    <a:pt x="0" y="0"/>
                  </a:lnTo>
                  <a:lnTo>
                    <a:pt x="0" y="3864"/>
                  </a:lnTo>
                  <a:lnTo>
                    <a:pt x="823" y="3864"/>
                  </a:lnTo>
                  <a:lnTo>
                    <a:pt x="823" y="2274"/>
                  </a:lnTo>
                  <a:lnTo>
                    <a:pt x="2312" y="2274"/>
                  </a:lnTo>
                  <a:lnTo>
                    <a:pt x="2312" y="3864"/>
                  </a:lnTo>
                  <a:lnTo>
                    <a:pt x="3135" y="3864"/>
                  </a:lnTo>
                  <a:lnTo>
                    <a:pt x="3135" y="0"/>
                  </a:lnTo>
                  <a:lnTo>
                    <a:pt x="2312" y="0"/>
                  </a:lnTo>
                  <a:lnTo>
                    <a:pt x="2312" y="158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8" name="Freeform 7">
              <a:extLst>
                <a:ext uri="{FF2B5EF4-FFF2-40B4-BE49-F238E27FC236}">
                  <a16:creationId xmlns:a16="http://schemas.microsoft.com/office/drawing/2014/main" id="{CD2E6813-40C3-C849-A653-8366F616DDA2}"/>
                </a:ext>
              </a:extLst>
            </p:cNvPr>
            <p:cNvSpPr>
              <a:spLocks noChangeArrowheads="1"/>
            </p:cNvSpPr>
            <p:nvPr/>
          </p:nvSpPr>
          <p:spPr bwMode="auto">
            <a:xfrm>
              <a:off x="4080" y="1637"/>
              <a:ext cx="865" cy="886"/>
            </a:xfrm>
            <a:custGeom>
              <a:avLst/>
              <a:gdLst>
                <a:gd name="T0" fmla="*/ 1914 w 3821"/>
                <a:gd name="T1" fmla="*/ 0 h 3912"/>
                <a:gd name="T2" fmla="*/ 1914 w 3821"/>
                <a:gd name="T3" fmla="*/ 0 h 3912"/>
                <a:gd name="T4" fmla="*/ 592 w 3821"/>
                <a:gd name="T5" fmla="*/ 379 h 3912"/>
                <a:gd name="T6" fmla="*/ 0 w 3821"/>
                <a:gd name="T7" fmla="*/ 1978 h 3912"/>
                <a:gd name="T8" fmla="*/ 342 w 3821"/>
                <a:gd name="T9" fmla="*/ 3236 h 3912"/>
                <a:gd name="T10" fmla="*/ 1970 w 3821"/>
                <a:gd name="T11" fmla="*/ 3911 h 3912"/>
                <a:gd name="T12" fmla="*/ 3218 w 3821"/>
                <a:gd name="T13" fmla="*/ 3559 h 3912"/>
                <a:gd name="T14" fmla="*/ 3820 w 3821"/>
                <a:gd name="T15" fmla="*/ 2015 h 3912"/>
                <a:gd name="T16" fmla="*/ 3449 w 3821"/>
                <a:gd name="T17" fmla="*/ 591 h 3912"/>
                <a:gd name="T18" fmla="*/ 1914 w 3821"/>
                <a:gd name="T19" fmla="*/ 0 h 3912"/>
                <a:gd name="T20" fmla="*/ 1914 w 3821"/>
                <a:gd name="T21" fmla="*/ 3264 h 3912"/>
                <a:gd name="T22" fmla="*/ 1914 w 3821"/>
                <a:gd name="T23" fmla="*/ 3264 h 3912"/>
                <a:gd name="T24" fmla="*/ 907 w 3821"/>
                <a:gd name="T25" fmla="*/ 1951 h 3912"/>
                <a:gd name="T26" fmla="*/ 1092 w 3821"/>
                <a:gd name="T27" fmla="*/ 1045 h 3912"/>
                <a:gd name="T28" fmla="*/ 1914 w 3821"/>
                <a:gd name="T29" fmla="*/ 656 h 3912"/>
                <a:gd name="T30" fmla="*/ 2913 w 3821"/>
                <a:gd name="T31" fmla="*/ 1960 h 3912"/>
                <a:gd name="T32" fmla="*/ 1914 w 3821"/>
                <a:gd name="T33" fmla="*/ 3264 h 3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21" h="3912">
                  <a:moveTo>
                    <a:pt x="1914" y="0"/>
                  </a:moveTo>
                  <a:lnTo>
                    <a:pt x="1914" y="0"/>
                  </a:lnTo>
                  <a:cubicBezTo>
                    <a:pt x="1369" y="0"/>
                    <a:pt x="888" y="129"/>
                    <a:pt x="592" y="379"/>
                  </a:cubicBezTo>
                  <a:cubicBezTo>
                    <a:pt x="204" y="675"/>
                    <a:pt x="0" y="1239"/>
                    <a:pt x="0" y="1978"/>
                  </a:cubicBezTo>
                  <a:cubicBezTo>
                    <a:pt x="0" y="2496"/>
                    <a:pt x="111" y="2921"/>
                    <a:pt x="342" y="3236"/>
                  </a:cubicBezTo>
                  <a:cubicBezTo>
                    <a:pt x="638" y="3671"/>
                    <a:pt x="1230" y="3911"/>
                    <a:pt x="1970" y="3911"/>
                  </a:cubicBezTo>
                  <a:cubicBezTo>
                    <a:pt x="2488" y="3911"/>
                    <a:pt x="2932" y="3790"/>
                    <a:pt x="3218" y="3559"/>
                  </a:cubicBezTo>
                  <a:cubicBezTo>
                    <a:pt x="3598" y="3245"/>
                    <a:pt x="3820" y="2690"/>
                    <a:pt x="3820" y="2015"/>
                  </a:cubicBezTo>
                  <a:cubicBezTo>
                    <a:pt x="3820" y="1414"/>
                    <a:pt x="3680" y="906"/>
                    <a:pt x="3449" y="591"/>
                  </a:cubicBezTo>
                  <a:cubicBezTo>
                    <a:pt x="3154" y="212"/>
                    <a:pt x="2599" y="0"/>
                    <a:pt x="1914" y="0"/>
                  </a:cubicBezTo>
                  <a:close/>
                  <a:moveTo>
                    <a:pt x="1914" y="3264"/>
                  </a:moveTo>
                  <a:lnTo>
                    <a:pt x="1914" y="3264"/>
                  </a:lnTo>
                  <a:cubicBezTo>
                    <a:pt x="1221" y="3264"/>
                    <a:pt x="907" y="2856"/>
                    <a:pt x="907" y="1951"/>
                  </a:cubicBezTo>
                  <a:cubicBezTo>
                    <a:pt x="907" y="1544"/>
                    <a:pt x="962" y="1229"/>
                    <a:pt x="1092" y="1045"/>
                  </a:cubicBezTo>
                  <a:cubicBezTo>
                    <a:pt x="1239" y="795"/>
                    <a:pt x="1535" y="656"/>
                    <a:pt x="1914" y="656"/>
                  </a:cubicBezTo>
                  <a:cubicBezTo>
                    <a:pt x="2608" y="656"/>
                    <a:pt x="2913" y="1063"/>
                    <a:pt x="2913" y="1960"/>
                  </a:cubicBezTo>
                  <a:cubicBezTo>
                    <a:pt x="2913" y="2856"/>
                    <a:pt x="2599" y="3264"/>
                    <a:pt x="1914" y="3264"/>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grpSp>
      <p:sp>
        <p:nvSpPr>
          <p:cNvPr id="2" name="Footer Placeholder 1">
            <a:extLst>
              <a:ext uri="{FF2B5EF4-FFF2-40B4-BE49-F238E27FC236}">
                <a16:creationId xmlns:a16="http://schemas.microsoft.com/office/drawing/2014/main" id="{BF7DF6B6-EC0E-0A4B-9576-DB5927A591DE}"/>
              </a:ext>
            </a:extLst>
          </p:cNvPr>
          <p:cNvSpPr>
            <a:spLocks noGrp="1"/>
          </p:cNvSpPr>
          <p:nvPr>
            <p:ph type="ftr" sz="quarter" idx="10"/>
          </p:nvPr>
        </p:nvSpPr>
        <p:spPr/>
        <p:txBody>
          <a:bodyPr/>
          <a:lstStyle>
            <a:lvl1pPr>
              <a:defRPr sz="900"/>
            </a:lvl1pPr>
          </a:lstStyle>
          <a:p>
            <a:r>
              <a:rPr lang="en-US"/>
              <a:t>Sophos Confidential</a:t>
            </a:r>
          </a:p>
        </p:txBody>
      </p:sp>
      <p:sp>
        <p:nvSpPr>
          <p:cNvPr id="3" name="Slide Number Placeholder 2">
            <a:extLst>
              <a:ext uri="{FF2B5EF4-FFF2-40B4-BE49-F238E27FC236}">
                <a16:creationId xmlns:a16="http://schemas.microsoft.com/office/drawing/2014/main" id="{64AF01D5-09AE-1344-98E6-8FD66EDD54E5}"/>
              </a:ext>
            </a:extLst>
          </p:cNvPr>
          <p:cNvSpPr>
            <a:spLocks noGrp="1"/>
          </p:cNvSpPr>
          <p:nvPr>
            <p:ph type="sldNum" sz="quarter" idx="11"/>
          </p:nvPr>
        </p:nvSpPr>
        <p:spPr/>
        <p:txBody>
          <a:bodyPr/>
          <a:lstStyle>
            <a:lvl1pPr>
              <a:defRPr sz="900"/>
            </a:lvl1pPr>
          </a:lstStyle>
          <a:p>
            <a:fld id="{0B4E209A-B732-E041-B035-762E24F34A7B}" type="slidenum">
              <a:rPr lang="en-US" smtClean="0"/>
              <a:pPr/>
              <a:t>‹#›</a:t>
            </a:fld>
            <a:endParaRPr lang="en-US"/>
          </a:p>
        </p:txBody>
      </p:sp>
      <p:sp>
        <p:nvSpPr>
          <p:cNvPr id="20" name="Title 1">
            <a:extLst>
              <a:ext uri="{FF2B5EF4-FFF2-40B4-BE49-F238E27FC236}">
                <a16:creationId xmlns:a16="http://schemas.microsoft.com/office/drawing/2014/main" id="{A3C9B3A8-9345-1A4F-8DEE-AC64D4CD2BC1}"/>
              </a:ext>
            </a:extLst>
          </p:cNvPr>
          <p:cNvSpPr>
            <a:spLocks noGrp="1"/>
          </p:cNvSpPr>
          <p:nvPr>
            <p:ph type="title"/>
          </p:nvPr>
        </p:nvSpPr>
        <p:spPr>
          <a:xfrm>
            <a:off x="491900" y="514084"/>
            <a:ext cx="10928468" cy="643179"/>
          </a:xfrm>
          <a:prstGeom prst="rect">
            <a:avLst/>
          </a:prstGeom>
        </p:spPr>
        <p:txBody>
          <a:bodyPr vert="horz" lIns="91440" tIns="45720" rIns="91440" bIns="45720" rtlCol="0" anchor="t">
            <a:normAutofit/>
          </a:bodyPr>
          <a:lstStyle>
            <a:lvl1pPr algn="l" defTabSz="914400" rtl="0" eaLnBrk="1" latinLnBrk="0" hangingPunct="1">
              <a:lnSpc>
                <a:spcPts val="3200"/>
              </a:lnSpc>
              <a:spcBef>
                <a:spcPct val="0"/>
              </a:spcBef>
              <a:buNone/>
              <a:defRPr sz="3600" b="1" i="0" kern="1200" spc="-30" baseline="0">
                <a:solidFill>
                  <a:srgbClr val="004FB5"/>
                </a:solidFill>
                <a:latin typeface="Calibri" panose="020F0502020204030204" pitchFamily="34" charset="0"/>
                <a:ea typeface="+mj-ea"/>
                <a:cs typeface="Calibri" panose="020F0502020204030204" pitchFamily="34" charset="0"/>
              </a:defRPr>
            </a:lvl1pPr>
          </a:lstStyle>
          <a:p>
            <a:r>
              <a:rPr lang="en-GB"/>
              <a:t>Click to edit Master title style</a:t>
            </a:r>
            <a:endParaRPr lang="en-US"/>
          </a:p>
        </p:txBody>
      </p:sp>
      <p:sp>
        <p:nvSpPr>
          <p:cNvPr id="23" name="Content Placeholder 2">
            <a:extLst>
              <a:ext uri="{FF2B5EF4-FFF2-40B4-BE49-F238E27FC236}">
                <a16:creationId xmlns:a16="http://schemas.microsoft.com/office/drawing/2014/main" id="{E0244DDA-1835-814A-9266-14414C3301CB}"/>
              </a:ext>
            </a:extLst>
          </p:cNvPr>
          <p:cNvSpPr>
            <a:spLocks noGrp="1"/>
          </p:cNvSpPr>
          <p:nvPr>
            <p:ph idx="13" hasCustomPrompt="1"/>
          </p:nvPr>
        </p:nvSpPr>
        <p:spPr>
          <a:xfrm>
            <a:off x="491900" y="1301708"/>
            <a:ext cx="10928468" cy="4861241"/>
          </a:xfrm>
          <a:prstGeom prst="rect">
            <a:avLst/>
          </a:prstGeom>
        </p:spPr>
        <p:txBody>
          <a:bodyPr vert="horz" lIns="91440" tIns="45720" rIns="91440" bIns="45720" rtlCol="0">
            <a:normAutofit/>
          </a:bodyPr>
          <a:lstStyle>
            <a:lvl1pPr marL="290513" indent="-282575" algn="l" defTabSz="914400" rtl="0" eaLnBrk="1" latinLnBrk="0" hangingPunct="1">
              <a:lnSpc>
                <a:spcPct val="90000"/>
              </a:lnSpc>
              <a:spcBef>
                <a:spcPts val="1000"/>
              </a:spcBef>
              <a:spcAft>
                <a:spcPts val="200"/>
              </a:spcAft>
              <a:buClr>
                <a:srgbClr val="004FB5"/>
              </a:buClr>
              <a:buSzPct val="90000"/>
              <a:buFontTx/>
              <a:buBlip>
                <a:blip r:embed="rId2">
                  <a:extLst>
                    <a:ext uri="{96DAC541-7B7A-43D3-8B79-37D633B846F1}">
                      <asvg:svgBlip xmlns:asvg="http://schemas.microsoft.com/office/drawing/2016/SVG/main" r:embed="rId3"/>
                    </a:ext>
                  </a:extLst>
                </a:blip>
              </a:buBlip>
              <a:tabLst/>
              <a:defRPr sz="2400" b="0" i="0" kern="1200" spc="-20" baseline="0">
                <a:solidFill>
                  <a:schemeClr val="tx1"/>
                </a:solidFill>
                <a:latin typeface="Calibri" panose="020F0502020204030204" pitchFamily="34" charset="0"/>
                <a:ea typeface="+mn-ea"/>
                <a:cs typeface="Calibri" panose="020F0502020204030204" pitchFamily="34" charset="0"/>
              </a:defRPr>
            </a:lvl1pPr>
            <a:lvl2pPr marL="635000" indent="-233363" algn="l" defTabSz="914400" rtl="0" eaLnBrk="1" latinLnBrk="0" hangingPunct="1">
              <a:lnSpc>
                <a:spcPct val="90000"/>
              </a:lnSpc>
              <a:spcBef>
                <a:spcPts val="500"/>
              </a:spcBef>
              <a:spcAft>
                <a:spcPts val="200"/>
              </a:spcAft>
              <a:buClr>
                <a:srgbClr val="004FB5"/>
              </a:buClr>
              <a:buSzPct val="100000"/>
              <a:buFontTx/>
              <a:buBlip>
                <a:blip r:embed="rId4">
                  <a:extLst>
                    <a:ext uri="{96DAC541-7B7A-43D3-8B79-37D633B846F1}">
                      <asvg:svgBlip xmlns:asvg="http://schemas.microsoft.com/office/drawing/2016/SVG/main" r:embed="rId5"/>
                    </a:ext>
                  </a:extLst>
                </a:blip>
              </a:buBlip>
              <a:tabLst/>
              <a:defRPr sz="2000" b="0" i="0" kern="1200" spc="-20" baseline="0">
                <a:solidFill>
                  <a:schemeClr val="tx1"/>
                </a:solidFill>
                <a:latin typeface="Calibri" panose="020F0502020204030204" pitchFamily="34" charset="0"/>
                <a:ea typeface="+mn-ea"/>
                <a:cs typeface="Calibri" panose="020F0502020204030204" pitchFamily="34" charset="0"/>
              </a:defRPr>
            </a:lvl2pPr>
            <a:lvl3pPr marL="1031875" indent="-228600" algn="l" defTabSz="914400" rtl="0" eaLnBrk="1" latinLnBrk="0" hangingPunct="1">
              <a:lnSpc>
                <a:spcPct val="90000"/>
              </a:lnSpc>
              <a:spcBef>
                <a:spcPts val="500"/>
              </a:spcBef>
              <a:spcAft>
                <a:spcPts val="200"/>
              </a:spcAft>
              <a:buClr>
                <a:srgbClr val="004FB5"/>
              </a:buClr>
              <a:buSzPct val="100000"/>
              <a:buFontTx/>
              <a:buBlip>
                <a:blip r:embed="rId6">
                  <a:extLst>
                    <a:ext uri="{96DAC541-7B7A-43D3-8B79-37D633B846F1}">
                      <asvg:svgBlip xmlns:asvg="http://schemas.microsoft.com/office/drawing/2016/SVG/main" r:embed="rId7"/>
                    </a:ext>
                  </a:extLst>
                </a:blip>
              </a:buBlip>
              <a:tabLst/>
              <a:defRPr sz="1800" b="0" i="0" kern="1200" spc="-20" baseline="0">
                <a:solidFill>
                  <a:schemeClr val="tx1"/>
                </a:solidFill>
                <a:latin typeface="Calibri" panose="020F0502020204030204" pitchFamily="34" charset="0"/>
                <a:ea typeface="+mn-ea"/>
                <a:cs typeface="Calibri" panose="020F0502020204030204" pitchFamily="34" charset="0"/>
              </a:defRPr>
            </a:lvl3pPr>
            <a:lvl4pPr marL="1379538" indent="-228600" algn="l" defTabSz="914400" rtl="0" eaLnBrk="1" latinLnBrk="0" hangingPunct="1">
              <a:lnSpc>
                <a:spcPct val="90000"/>
              </a:lnSpc>
              <a:spcBef>
                <a:spcPts val="500"/>
              </a:spcBef>
              <a:spcAft>
                <a:spcPts val="200"/>
              </a:spcAft>
              <a:buClr>
                <a:srgbClr val="004FB5"/>
              </a:buClr>
              <a:buSzPct val="100000"/>
              <a:buFontTx/>
              <a:buBlip>
                <a:blip r:embed="rId8">
                  <a:extLst>
                    <a:ext uri="{96DAC541-7B7A-43D3-8B79-37D633B846F1}">
                      <asvg:svgBlip xmlns:asvg="http://schemas.microsoft.com/office/drawing/2016/SVG/main" r:embed="rId9"/>
                    </a:ext>
                  </a:extLst>
                </a:blip>
              </a:buBlip>
              <a:tabLst/>
              <a:defRPr sz="1600" b="0" i="0" kern="1200" spc="-20" baseline="0">
                <a:solidFill>
                  <a:schemeClr val="tx1"/>
                </a:solidFill>
                <a:latin typeface="Calibri" panose="020F0502020204030204" pitchFamily="34" charset="0"/>
                <a:ea typeface="+mn-ea"/>
                <a:cs typeface="Calibri" panose="020F0502020204030204" pitchFamily="34" charset="0"/>
              </a:defRPr>
            </a:lvl4pPr>
            <a:lvl5pPr marL="1662113" indent="-173038" algn="l" defTabSz="914400" rtl="0" eaLnBrk="1" latinLnBrk="0" hangingPunct="1">
              <a:lnSpc>
                <a:spcPct val="90000"/>
              </a:lnSpc>
              <a:spcBef>
                <a:spcPts val="500"/>
              </a:spcBef>
              <a:spcAft>
                <a:spcPts val="200"/>
              </a:spcAft>
              <a:buClr>
                <a:srgbClr val="004FB5"/>
              </a:buClr>
              <a:buSzPct val="100000"/>
              <a:buFontTx/>
              <a:buBlip>
                <a:blip r:embed="rId2">
                  <a:extLst>
                    <a:ext uri="{96DAC541-7B7A-43D3-8B79-37D633B846F1}">
                      <asvg:svgBlip xmlns:asvg="http://schemas.microsoft.com/office/drawing/2016/SVG/main" r:embed="rId3"/>
                    </a:ext>
                  </a:extLst>
                </a:blip>
              </a:buBlip>
              <a:tabLst/>
              <a:defRPr sz="1400" b="0" i="0" kern="1200" spc="-20" baseline="0">
                <a:solidFill>
                  <a:schemeClr val="tx1"/>
                </a:solidFill>
                <a:latin typeface="Calibri" panose="020F0502020204030204" pitchFamily="34" charset="0"/>
                <a:ea typeface="+mn-ea"/>
                <a:cs typeface="Calibri" panose="020F0502020204030204" pitchFamily="34" charset="0"/>
              </a:defRPr>
            </a:lvl5pPr>
            <a:lvl6pPr marL="1946275" marR="0" indent="-169863" algn="l" defTabSz="914400" rtl="0" eaLnBrk="1" fontAlgn="auto" latinLnBrk="0" hangingPunct="1">
              <a:lnSpc>
                <a:spcPct val="90000"/>
              </a:lnSpc>
              <a:spcBef>
                <a:spcPts val="500"/>
              </a:spcBef>
              <a:spcAft>
                <a:spcPts val="200"/>
              </a:spcAft>
              <a:buClr>
                <a:srgbClr val="004FB5"/>
              </a:buClr>
              <a:buSzTx/>
              <a:buFontTx/>
              <a:buBlip>
                <a:blip r:embed="rId4">
                  <a:extLst>
                    <a:ext uri="{96DAC541-7B7A-43D3-8B79-37D633B846F1}">
                      <asvg:svgBlip xmlns:asvg="http://schemas.microsoft.com/office/drawing/2016/SVG/main" r:embed="rId5"/>
                    </a:ext>
                  </a:extLst>
                </a:blip>
              </a:buBlip>
              <a:tabLst/>
              <a:defRPr sz="1400" b="0" i="0" kern="1200">
                <a:solidFill>
                  <a:schemeClr val="tx1"/>
                </a:solidFill>
                <a:latin typeface="Calibri" panose="020F0502020204030204" pitchFamily="34" charset="0"/>
                <a:ea typeface="+mn-ea"/>
                <a:cs typeface="Calibri" panose="020F0502020204030204" pitchFamily="34" charset="0"/>
              </a:defRPr>
            </a:lvl6pPr>
            <a:lvl7pPr marL="1546225" indent="-171450" algn="l" defTabSz="914400" rtl="0" eaLnBrk="1" latinLnBrk="0" hangingPunct="1">
              <a:lnSpc>
                <a:spcPct val="90000"/>
              </a:lnSpc>
              <a:spcBef>
                <a:spcPts val="500"/>
              </a:spcBef>
              <a:buFont typeface="Calibri" panose="020B0604020202020204" pitchFamily="34" charset="0"/>
              <a:buNone/>
              <a:tabLst/>
              <a:defRPr sz="1200" b="0" i="0" kern="1200">
                <a:solidFill>
                  <a:schemeClr val="tx1"/>
                </a:solidFill>
                <a:latin typeface="Calibri" pitchFamily="2" charset="0"/>
                <a:ea typeface="+mn-ea"/>
                <a:cs typeface="+mn-cs"/>
              </a:defRPr>
            </a:lvl7pPr>
            <a:lvl8pPr marL="34290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9pPr>
          </a:lstStyle>
          <a:p>
            <a:pPr lvl="0"/>
            <a:r>
              <a:rPr lang="en-US"/>
              <a:t>First level bullet</a:t>
            </a:r>
          </a:p>
          <a:p>
            <a:pPr lvl="1"/>
            <a:r>
              <a:rPr lang="en-US"/>
              <a:t>Second level</a:t>
            </a:r>
          </a:p>
          <a:p>
            <a:pPr lvl="2"/>
            <a:r>
              <a:rPr lang="en-US"/>
              <a:t>Third level</a:t>
            </a:r>
          </a:p>
          <a:p>
            <a:pPr lvl="3"/>
            <a:r>
              <a:rPr lang="en-US"/>
              <a:t>Fourth level</a:t>
            </a:r>
          </a:p>
          <a:p>
            <a:pPr lvl="4"/>
            <a:r>
              <a:rPr lang="en-US"/>
              <a:t>Fifth level </a:t>
            </a:r>
          </a:p>
          <a:p>
            <a:pPr lvl="5"/>
            <a:r>
              <a:rPr lang="en-US"/>
              <a:t>Sixth level</a:t>
            </a:r>
          </a:p>
        </p:txBody>
      </p:sp>
    </p:spTree>
    <p:extLst>
      <p:ext uri="{BB962C8B-B14F-4D97-AF65-F5344CB8AC3E}">
        <p14:creationId xmlns:p14="http://schemas.microsoft.com/office/powerpoint/2010/main" val="223111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Content (Deep Learning) White">
    <p:bg>
      <p:bgPr>
        <a:solidFill>
          <a:schemeClr val="bg1"/>
        </a:solidFill>
        <a:effectLst/>
      </p:bgPr>
    </p:bg>
    <p:spTree>
      <p:nvGrpSpPr>
        <p:cNvPr id="1" name=""/>
        <p:cNvGrpSpPr/>
        <p:nvPr/>
      </p:nvGrpSpPr>
      <p:grpSpPr>
        <a:xfrm>
          <a:off x="0" y="0"/>
          <a:ext cx="0" cy="0"/>
          <a:chOff x="0" y="0"/>
          <a:chExt cx="0" cy="0"/>
        </a:xfrm>
      </p:grpSpPr>
      <p:pic>
        <p:nvPicPr>
          <p:cNvPr id="5" name="Picture 4" descr="A picture containing light, dark&#10;&#10;Description automatically generated">
            <a:extLst>
              <a:ext uri="{FF2B5EF4-FFF2-40B4-BE49-F238E27FC236}">
                <a16:creationId xmlns:a16="http://schemas.microsoft.com/office/drawing/2014/main" id="{05722606-2A4E-AA40-B398-0B44C50D6B90}"/>
              </a:ext>
            </a:extLst>
          </p:cNvPr>
          <p:cNvPicPr>
            <a:picLocks noChangeAspect="1"/>
          </p:cNvPicPr>
          <p:nvPr userDrawn="1"/>
        </p:nvPicPr>
        <p:blipFill>
          <a:blip r:embed="rId2"/>
          <a:stretch>
            <a:fillRect/>
          </a:stretch>
        </p:blipFill>
        <p:spPr>
          <a:xfrm>
            <a:off x="1349671" y="803501"/>
            <a:ext cx="10928467" cy="6147263"/>
          </a:xfrm>
          <a:prstGeom prst="rect">
            <a:avLst/>
          </a:prstGeom>
        </p:spPr>
      </p:pic>
      <p:grpSp>
        <p:nvGrpSpPr>
          <p:cNvPr id="10" name="Group 1">
            <a:extLst>
              <a:ext uri="{FF2B5EF4-FFF2-40B4-BE49-F238E27FC236}">
                <a16:creationId xmlns:a16="http://schemas.microsoft.com/office/drawing/2014/main" id="{C2939959-FE33-1741-8C31-0EF8AA2B9089}"/>
              </a:ext>
            </a:extLst>
          </p:cNvPr>
          <p:cNvGrpSpPr>
            <a:grpSpLocks/>
          </p:cNvGrpSpPr>
          <p:nvPr userDrawn="1"/>
        </p:nvGrpSpPr>
        <p:grpSpPr bwMode="auto">
          <a:xfrm>
            <a:off x="11328117" y="6556764"/>
            <a:ext cx="589722" cy="97534"/>
            <a:chOff x="496" y="1637"/>
            <a:chExt cx="5357" cy="886"/>
          </a:xfrm>
          <a:solidFill>
            <a:srgbClr val="005BC8"/>
          </a:solidFill>
        </p:grpSpPr>
        <p:sp>
          <p:nvSpPr>
            <p:cNvPr id="13" name="Freeform 2">
              <a:extLst>
                <a:ext uri="{FF2B5EF4-FFF2-40B4-BE49-F238E27FC236}">
                  <a16:creationId xmlns:a16="http://schemas.microsoft.com/office/drawing/2014/main" id="{F9AF4141-D486-8E4A-B2AC-F90093C9F1FB}"/>
                </a:ext>
              </a:extLst>
            </p:cNvPr>
            <p:cNvSpPr>
              <a:spLocks noChangeArrowheads="1"/>
            </p:cNvSpPr>
            <p:nvPr/>
          </p:nvSpPr>
          <p:spPr bwMode="auto">
            <a:xfrm>
              <a:off x="496" y="1644"/>
              <a:ext cx="838" cy="875"/>
            </a:xfrm>
            <a:custGeom>
              <a:avLst/>
              <a:gdLst>
                <a:gd name="T0" fmla="*/ 2275 w 3700"/>
                <a:gd name="T1" fmla="*/ 1553 h 3865"/>
                <a:gd name="T2" fmla="*/ 2275 w 3700"/>
                <a:gd name="T3" fmla="*/ 1553 h 3865"/>
                <a:gd name="T4" fmla="*/ 1647 w 3700"/>
                <a:gd name="T5" fmla="*/ 1553 h 3865"/>
                <a:gd name="T6" fmla="*/ 1036 w 3700"/>
                <a:gd name="T7" fmla="*/ 1488 h 3865"/>
                <a:gd name="T8" fmla="*/ 814 w 3700"/>
                <a:gd name="T9" fmla="*/ 1119 h 3865"/>
                <a:gd name="T10" fmla="*/ 1082 w 3700"/>
                <a:gd name="T11" fmla="*/ 730 h 3865"/>
                <a:gd name="T12" fmla="*/ 1720 w 3700"/>
                <a:gd name="T13" fmla="*/ 703 h 3865"/>
                <a:gd name="T14" fmla="*/ 3579 w 3700"/>
                <a:gd name="T15" fmla="*/ 703 h 3865"/>
                <a:gd name="T16" fmla="*/ 3579 w 3700"/>
                <a:gd name="T17" fmla="*/ 0 h 3865"/>
                <a:gd name="T18" fmla="*/ 1526 w 3700"/>
                <a:gd name="T19" fmla="*/ 0 h 3865"/>
                <a:gd name="T20" fmla="*/ 685 w 3700"/>
                <a:gd name="T21" fmla="*/ 82 h 3865"/>
                <a:gd name="T22" fmla="*/ 0 w 3700"/>
                <a:gd name="T23" fmla="*/ 1136 h 3865"/>
                <a:gd name="T24" fmla="*/ 370 w 3700"/>
                <a:gd name="T25" fmla="*/ 1997 h 3865"/>
                <a:gd name="T26" fmla="*/ 1360 w 3700"/>
                <a:gd name="T27" fmla="*/ 2255 h 3865"/>
                <a:gd name="T28" fmla="*/ 2201 w 3700"/>
                <a:gd name="T29" fmla="*/ 2255 h 3865"/>
                <a:gd name="T30" fmla="*/ 2626 w 3700"/>
                <a:gd name="T31" fmla="*/ 2320 h 3865"/>
                <a:gd name="T32" fmla="*/ 2876 w 3700"/>
                <a:gd name="T33" fmla="*/ 2727 h 3865"/>
                <a:gd name="T34" fmla="*/ 2682 w 3700"/>
                <a:gd name="T35" fmla="*/ 3069 h 3865"/>
                <a:gd name="T36" fmla="*/ 2100 w 3700"/>
                <a:gd name="T37" fmla="*/ 3162 h 3865"/>
                <a:gd name="T38" fmla="*/ 84 w 3700"/>
                <a:gd name="T39" fmla="*/ 3162 h 3865"/>
                <a:gd name="T40" fmla="*/ 84 w 3700"/>
                <a:gd name="T41" fmla="*/ 3864 h 3865"/>
                <a:gd name="T42" fmla="*/ 2165 w 3700"/>
                <a:gd name="T43" fmla="*/ 3864 h 3865"/>
                <a:gd name="T44" fmla="*/ 3191 w 3700"/>
                <a:gd name="T45" fmla="*/ 3707 h 3865"/>
                <a:gd name="T46" fmla="*/ 3699 w 3700"/>
                <a:gd name="T47" fmla="*/ 2727 h 3865"/>
                <a:gd name="T48" fmla="*/ 3404 w 3700"/>
                <a:gd name="T49" fmla="*/ 1876 h 3865"/>
                <a:gd name="T50" fmla="*/ 2275 w 3700"/>
                <a:gd name="T51" fmla="*/ 1553 h 3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700" h="3865">
                  <a:moveTo>
                    <a:pt x="2275" y="1553"/>
                  </a:moveTo>
                  <a:lnTo>
                    <a:pt x="2275" y="1553"/>
                  </a:lnTo>
                  <a:cubicBezTo>
                    <a:pt x="1647" y="1553"/>
                    <a:pt x="1647" y="1553"/>
                    <a:pt x="1647" y="1553"/>
                  </a:cubicBezTo>
                  <a:cubicBezTo>
                    <a:pt x="1360" y="1553"/>
                    <a:pt x="1156" y="1535"/>
                    <a:pt x="1036" y="1488"/>
                  </a:cubicBezTo>
                  <a:cubicBezTo>
                    <a:pt x="897" y="1423"/>
                    <a:pt x="814" y="1294"/>
                    <a:pt x="814" y="1119"/>
                  </a:cubicBezTo>
                  <a:cubicBezTo>
                    <a:pt x="814" y="914"/>
                    <a:pt x="916" y="776"/>
                    <a:pt x="1082" y="730"/>
                  </a:cubicBezTo>
                  <a:cubicBezTo>
                    <a:pt x="1203" y="703"/>
                    <a:pt x="1350" y="703"/>
                    <a:pt x="1720" y="703"/>
                  </a:cubicBezTo>
                  <a:cubicBezTo>
                    <a:pt x="3579" y="703"/>
                    <a:pt x="3579" y="703"/>
                    <a:pt x="3579" y="703"/>
                  </a:cubicBezTo>
                  <a:cubicBezTo>
                    <a:pt x="3579" y="0"/>
                    <a:pt x="3579" y="0"/>
                    <a:pt x="3579" y="0"/>
                  </a:cubicBezTo>
                  <a:cubicBezTo>
                    <a:pt x="1526" y="0"/>
                    <a:pt x="1526" y="0"/>
                    <a:pt x="1526" y="0"/>
                  </a:cubicBezTo>
                  <a:cubicBezTo>
                    <a:pt x="1073" y="0"/>
                    <a:pt x="860" y="9"/>
                    <a:pt x="685" y="82"/>
                  </a:cubicBezTo>
                  <a:cubicBezTo>
                    <a:pt x="278" y="222"/>
                    <a:pt x="0" y="638"/>
                    <a:pt x="0" y="1136"/>
                  </a:cubicBezTo>
                  <a:cubicBezTo>
                    <a:pt x="0" y="1479"/>
                    <a:pt x="139" y="1784"/>
                    <a:pt x="370" y="1997"/>
                  </a:cubicBezTo>
                  <a:cubicBezTo>
                    <a:pt x="583" y="2172"/>
                    <a:pt x="888" y="2255"/>
                    <a:pt x="1360" y="2255"/>
                  </a:cubicBezTo>
                  <a:cubicBezTo>
                    <a:pt x="2201" y="2255"/>
                    <a:pt x="2201" y="2255"/>
                    <a:pt x="2201" y="2255"/>
                  </a:cubicBezTo>
                  <a:cubicBezTo>
                    <a:pt x="2387" y="2255"/>
                    <a:pt x="2544" y="2274"/>
                    <a:pt x="2626" y="2320"/>
                  </a:cubicBezTo>
                  <a:cubicBezTo>
                    <a:pt x="2784" y="2404"/>
                    <a:pt x="2876" y="2542"/>
                    <a:pt x="2876" y="2727"/>
                  </a:cubicBezTo>
                  <a:cubicBezTo>
                    <a:pt x="2876" y="2875"/>
                    <a:pt x="2811" y="2986"/>
                    <a:pt x="2682" y="3069"/>
                  </a:cubicBezTo>
                  <a:cubicBezTo>
                    <a:pt x="2581" y="3134"/>
                    <a:pt x="2414" y="3162"/>
                    <a:pt x="2100" y="3162"/>
                  </a:cubicBezTo>
                  <a:cubicBezTo>
                    <a:pt x="84" y="3162"/>
                    <a:pt x="84" y="3162"/>
                    <a:pt x="84" y="3162"/>
                  </a:cubicBezTo>
                  <a:cubicBezTo>
                    <a:pt x="84" y="3864"/>
                    <a:pt x="84" y="3864"/>
                    <a:pt x="84" y="3864"/>
                  </a:cubicBezTo>
                  <a:cubicBezTo>
                    <a:pt x="2165" y="3864"/>
                    <a:pt x="2165" y="3864"/>
                    <a:pt x="2165" y="3864"/>
                  </a:cubicBezTo>
                  <a:cubicBezTo>
                    <a:pt x="2756" y="3864"/>
                    <a:pt x="2997" y="3827"/>
                    <a:pt x="3191" y="3707"/>
                  </a:cubicBezTo>
                  <a:cubicBezTo>
                    <a:pt x="3505" y="3513"/>
                    <a:pt x="3699" y="3143"/>
                    <a:pt x="3699" y="2727"/>
                  </a:cubicBezTo>
                  <a:cubicBezTo>
                    <a:pt x="3699" y="2385"/>
                    <a:pt x="3579" y="2052"/>
                    <a:pt x="3404" y="1876"/>
                  </a:cubicBezTo>
                  <a:cubicBezTo>
                    <a:pt x="3172" y="1636"/>
                    <a:pt x="2858" y="1553"/>
                    <a:pt x="2275" y="1553"/>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4" name="Freeform 3">
              <a:extLst>
                <a:ext uri="{FF2B5EF4-FFF2-40B4-BE49-F238E27FC236}">
                  <a16:creationId xmlns:a16="http://schemas.microsoft.com/office/drawing/2014/main" id="{B54BD1E4-F994-E54E-85DF-3260C6CB2475}"/>
                </a:ext>
              </a:extLst>
            </p:cNvPr>
            <p:cNvSpPr>
              <a:spLocks noChangeArrowheads="1"/>
            </p:cNvSpPr>
            <p:nvPr/>
          </p:nvSpPr>
          <p:spPr bwMode="auto">
            <a:xfrm>
              <a:off x="1402" y="1637"/>
              <a:ext cx="865" cy="886"/>
            </a:xfrm>
            <a:custGeom>
              <a:avLst/>
              <a:gdLst>
                <a:gd name="T0" fmla="*/ 1915 w 3820"/>
                <a:gd name="T1" fmla="*/ 0 h 3912"/>
                <a:gd name="T2" fmla="*/ 1915 w 3820"/>
                <a:gd name="T3" fmla="*/ 0 h 3912"/>
                <a:gd name="T4" fmla="*/ 592 w 3820"/>
                <a:gd name="T5" fmla="*/ 379 h 3912"/>
                <a:gd name="T6" fmla="*/ 0 w 3820"/>
                <a:gd name="T7" fmla="*/ 1978 h 3912"/>
                <a:gd name="T8" fmla="*/ 343 w 3820"/>
                <a:gd name="T9" fmla="*/ 3236 h 3912"/>
                <a:gd name="T10" fmla="*/ 1970 w 3820"/>
                <a:gd name="T11" fmla="*/ 3911 h 3912"/>
                <a:gd name="T12" fmla="*/ 3218 w 3820"/>
                <a:gd name="T13" fmla="*/ 3559 h 3912"/>
                <a:gd name="T14" fmla="*/ 3819 w 3820"/>
                <a:gd name="T15" fmla="*/ 2015 h 3912"/>
                <a:gd name="T16" fmla="*/ 3450 w 3820"/>
                <a:gd name="T17" fmla="*/ 591 h 3912"/>
                <a:gd name="T18" fmla="*/ 1915 w 3820"/>
                <a:gd name="T19" fmla="*/ 0 h 3912"/>
                <a:gd name="T20" fmla="*/ 1915 w 3820"/>
                <a:gd name="T21" fmla="*/ 3264 h 3912"/>
                <a:gd name="T22" fmla="*/ 1915 w 3820"/>
                <a:gd name="T23" fmla="*/ 3264 h 3912"/>
                <a:gd name="T24" fmla="*/ 906 w 3820"/>
                <a:gd name="T25" fmla="*/ 1951 h 3912"/>
                <a:gd name="T26" fmla="*/ 1091 w 3820"/>
                <a:gd name="T27" fmla="*/ 1045 h 3912"/>
                <a:gd name="T28" fmla="*/ 1915 w 3820"/>
                <a:gd name="T29" fmla="*/ 656 h 3912"/>
                <a:gd name="T30" fmla="*/ 2913 w 3820"/>
                <a:gd name="T31" fmla="*/ 1960 h 3912"/>
                <a:gd name="T32" fmla="*/ 1915 w 3820"/>
                <a:gd name="T33" fmla="*/ 3264 h 3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20" h="3912">
                  <a:moveTo>
                    <a:pt x="1915" y="0"/>
                  </a:moveTo>
                  <a:lnTo>
                    <a:pt x="1915" y="0"/>
                  </a:lnTo>
                  <a:cubicBezTo>
                    <a:pt x="1369" y="0"/>
                    <a:pt x="888" y="129"/>
                    <a:pt x="592" y="379"/>
                  </a:cubicBezTo>
                  <a:cubicBezTo>
                    <a:pt x="203" y="675"/>
                    <a:pt x="0" y="1239"/>
                    <a:pt x="0" y="1978"/>
                  </a:cubicBezTo>
                  <a:cubicBezTo>
                    <a:pt x="0" y="2496"/>
                    <a:pt x="111" y="2921"/>
                    <a:pt x="343" y="3236"/>
                  </a:cubicBezTo>
                  <a:cubicBezTo>
                    <a:pt x="639" y="3671"/>
                    <a:pt x="1230" y="3911"/>
                    <a:pt x="1970" y="3911"/>
                  </a:cubicBezTo>
                  <a:cubicBezTo>
                    <a:pt x="2488" y="3911"/>
                    <a:pt x="2932" y="3790"/>
                    <a:pt x="3218" y="3559"/>
                  </a:cubicBezTo>
                  <a:cubicBezTo>
                    <a:pt x="3607" y="3245"/>
                    <a:pt x="3819" y="2690"/>
                    <a:pt x="3819" y="2015"/>
                  </a:cubicBezTo>
                  <a:cubicBezTo>
                    <a:pt x="3819" y="1414"/>
                    <a:pt x="3681" y="906"/>
                    <a:pt x="3450" y="591"/>
                  </a:cubicBezTo>
                  <a:cubicBezTo>
                    <a:pt x="3153" y="212"/>
                    <a:pt x="2599" y="0"/>
                    <a:pt x="1915" y="0"/>
                  </a:cubicBezTo>
                  <a:close/>
                  <a:moveTo>
                    <a:pt x="1915" y="3264"/>
                  </a:moveTo>
                  <a:lnTo>
                    <a:pt x="1915" y="3264"/>
                  </a:lnTo>
                  <a:cubicBezTo>
                    <a:pt x="1221" y="3264"/>
                    <a:pt x="906" y="2856"/>
                    <a:pt x="906" y="1951"/>
                  </a:cubicBezTo>
                  <a:cubicBezTo>
                    <a:pt x="906" y="1544"/>
                    <a:pt x="962" y="1229"/>
                    <a:pt x="1091" y="1045"/>
                  </a:cubicBezTo>
                  <a:cubicBezTo>
                    <a:pt x="1249" y="795"/>
                    <a:pt x="1544" y="656"/>
                    <a:pt x="1915" y="656"/>
                  </a:cubicBezTo>
                  <a:cubicBezTo>
                    <a:pt x="2608" y="656"/>
                    <a:pt x="2913" y="1063"/>
                    <a:pt x="2913" y="1960"/>
                  </a:cubicBezTo>
                  <a:cubicBezTo>
                    <a:pt x="2913" y="2856"/>
                    <a:pt x="2599" y="3264"/>
                    <a:pt x="1915" y="3264"/>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5" name="Freeform 4">
              <a:extLst>
                <a:ext uri="{FF2B5EF4-FFF2-40B4-BE49-F238E27FC236}">
                  <a16:creationId xmlns:a16="http://schemas.microsoft.com/office/drawing/2014/main" id="{1D00B875-4B7F-974B-9BCA-C64135E95A02}"/>
                </a:ext>
              </a:extLst>
            </p:cNvPr>
            <p:cNvSpPr>
              <a:spLocks noChangeArrowheads="1"/>
            </p:cNvSpPr>
            <p:nvPr/>
          </p:nvSpPr>
          <p:spPr bwMode="auto">
            <a:xfrm>
              <a:off x="2373" y="1644"/>
              <a:ext cx="779" cy="875"/>
            </a:xfrm>
            <a:custGeom>
              <a:avLst/>
              <a:gdLst>
                <a:gd name="T0" fmla="*/ 1924 w 3441"/>
                <a:gd name="T1" fmla="*/ 0 h 3865"/>
                <a:gd name="T2" fmla="*/ 1924 w 3441"/>
                <a:gd name="T3" fmla="*/ 0 h 3865"/>
                <a:gd name="T4" fmla="*/ 0 w 3441"/>
                <a:gd name="T5" fmla="*/ 0 h 3865"/>
                <a:gd name="T6" fmla="*/ 0 w 3441"/>
                <a:gd name="T7" fmla="*/ 3864 h 3865"/>
                <a:gd name="T8" fmla="*/ 822 w 3441"/>
                <a:gd name="T9" fmla="*/ 3864 h 3865"/>
                <a:gd name="T10" fmla="*/ 822 w 3441"/>
                <a:gd name="T11" fmla="*/ 2514 h 3865"/>
                <a:gd name="T12" fmla="*/ 2136 w 3441"/>
                <a:gd name="T13" fmla="*/ 2514 h 3865"/>
                <a:gd name="T14" fmla="*/ 3015 w 3441"/>
                <a:gd name="T15" fmla="*/ 2265 h 3865"/>
                <a:gd name="T16" fmla="*/ 3440 w 3441"/>
                <a:gd name="T17" fmla="*/ 1257 h 3865"/>
                <a:gd name="T18" fmla="*/ 3097 w 3441"/>
                <a:gd name="T19" fmla="*/ 351 h 3865"/>
                <a:gd name="T20" fmla="*/ 1924 w 3441"/>
                <a:gd name="T21" fmla="*/ 0 h 3865"/>
                <a:gd name="T22" fmla="*/ 2367 w 3441"/>
                <a:gd name="T23" fmla="*/ 1710 h 3865"/>
                <a:gd name="T24" fmla="*/ 2367 w 3441"/>
                <a:gd name="T25" fmla="*/ 1710 h 3865"/>
                <a:gd name="T26" fmla="*/ 1942 w 3441"/>
                <a:gd name="T27" fmla="*/ 1821 h 3865"/>
                <a:gd name="T28" fmla="*/ 822 w 3441"/>
                <a:gd name="T29" fmla="*/ 1821 h 3865"/>
                <a:gd name="T30" fmla="*/ 822 w 3441"/>
                <a:gd name="T31" fmla="*/ 684 h 3865"/>
                <a:gd name="T32" fmla="*/ 1951 w 3441"/>
                <a:gd name="T33" fmla="*/ 684 h 3865"/>
                <a:gd name="T34" fmla="*/ 2256 w 3441"/>
                <a:gd name="T35" fmla="*/ 720 h 3865"/>
                <a:gd name="T36" fmla="*/ 2543 w 3441"/>
                <a:gd name="T37" fmla="*/ 1229 h 3865"/>
                <a:gd name="T38" fmla="*/ 2367 w 3441"/>
                <a:gd name="T39" fmla="*/ 1710 h 3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41" h="3865">
                  <a:moveTo>
                    <a:pt x="1924" y="0"/>
                  </a:moveTo>
                  <a:lnTo>
                    <a:pt x="1924" y="0"/>
                  </a:lnTo>
                  <a:cubicBezTo>
                    <a:pt x="0" y="0"/>
                    <a:pt x="0" y="0"/>
                    <a:pt x="0" y="0"/>
                  </a:cubicBezTo>
                  <a:cubicBezTo>
                    <a:pt x="0" y="3864"/>
                    <a:pt x="0" y="3864"/>
                    <a:pt x="0" y="3864"/>
                  </a:cubicBezTo>
                  <a:cubicBezTo>
                    <a:pt x="822" y="3864"/>
                    <a:pt x="822" y="3864"/>
                    <a:pt x="822" y="3864"/>
                  </a:cubicBezTo>
                  <a:cubicBezTo>
                    <a:pt x="822" y="2514"/>
                    <a:pt x="822" y="2514"/>
                    <a:pt x="822" y="2514"/>
                  </a:cubicBezTo>
                  <a:cubicBezTo>
                    <a:pt x="2136" y="2514"/>
                    <a:pt x="2136" y="2514"/>
                    <a:pt x="2136" y="2514"/>
                  </a:cubicBezTo>
                  <a:cubicBezTo>
                    <a:pt x="2580" y="2514"/>
                    <a:pt x="2793" y="2459"/>
                    <a:pt x="3015" y="2265"/>
                  </a:cubicBezTo>
                  <a:cubicBezTo>
                    <a:pt x="3283" y="2033"/>
                    <a:pt x="3440" y="1664"/>
                    <a:pt x="3440" y="1257"/>
                  </a:cubicBezTo>
                  <a:cubicBezTo>
                    <a:pt x="3440" y="914"/>
                    <a:pt x="3319" y="591"/>
                    <a:pt x="3097" y="351"/>
                  </a:cubicBezTo>
                  <a:cubicBezTo>
                    <a:pt x="2839" y="64"/>
                    <a:pt x="2608" y="0"/>
                    <a:pt x="1924" y="0"/>
                  </a:cubicBezTo>
                  <a:close/>
                  <a:moveTo>
                    <a:pt x="2367" y="1710"/>
                  </a:moveTo>
                  <a:lnTo>
                    <a:pt x="2367" y="1710"/>
                  </a:lnTo>
                  <a:cubicBezTo>
                    <a:pt x="2284" y="1793"/>
                    <a:pt x="2154" y="1821"/>
                    <a:pt x="1942" y="1821"/>
                  </a:cubicBezTo>
                  <a:cubicBezTo>
                    <a:pt x="822" y="1821"/>
                    <a:pt x="822" y="1821"/>
                    <a:pt x="822" y="1821"/>
                  </a:cubicBezTo>
                  <a:cubicBezTo>
                    <a:pt x="822" y="684"/>
                    <a:pt x="822" y="684"/>
                    <a:pt x="822" y="684"/>
                  </a:cubicBezTo>
                  <a:cubicBezTo>
                    <a:pt x="1951" y="684"/>
                    <a:pt x="1951" y="684"/>
                    <a:pt x="1951" y="684"/>
                  </a:cubicBezTo>
                  <a:cubicBezTo>
                    <a:pt x="2090" y="684"/>
                    <a:pt x="2191" y="703"/>
                    <a:pt x="2256" y="720"/>
                  </a:cubicBezTo>
                  <a:cubicBezTo>
                    <a:pt x="2432" y="785"/>
                    <a:pt x="2543" y="970"/>
                    <a:pt x="2543" y="1229"/>
                  </a:cubicBezTo>
                  <a:cubicBezTo>
                    <a:pt x="2543" y="1442"/>
                    <a:pt x="2478" y="1627"/>
                    <a:pt x="2367" y="1710"/>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6" name="Freeform 5">
              <a:extLst>
                <a:ext uri="{FF2B5EF4-FFF2-40B4-BE49-F238E27FC236}">
                  <a16:creationId xmlns:a16="http://schemas.microsoft.com/office/drawing/2014/main" id="{4D55CE47-B2E6-8948-B9A3-DC291A51D40D}"/>
                </a:ext>
              </a:extLst>
            </p:cNvPr>
            <p:cNvSpPr>
              <a:spLocks noChangeArrowheads="1"/>
            </p:cNvSpPr>
            <p:nvPr/>
          </p:nvSpPr>
          <p:spPr bwMode="auto">
            <a:xfrm>
              <a:off x="5015" y="1644"/>
              <a:ext cx="838" cy="875"/>
            </a:xfrm>
            <a:custGeom>
              <a:avLst/>
              <a:gdLst>
                <a:gd name="T0" fmla="*/ 3403 w 3701"/>
                <a:gd name="T1" fmla="*/ 1876 h 3865"/>
                <a:gd name="T2" fmla="*/ 3403 w 3701"/>
                <a:gd name="T3" fmla="*/ 1876 h 3865"/>
                <a:gd name="T4" fmla="*/ 2285 w 3701"/>
                <a:gd name="T5" fmla="*/ 1553 h 3865"/>
                <a:gd name="T6" fmla="*/ 1647 w 3701"/>
                <a:gd name="T7" fmla="*/ 1553 h 3865"/>
                <a:gd name="T8" fmla="*/ 1037 w 3701"/>
                <a:gd name="T9" fmla="*/ 1488 h 3865"/>
                <a:gd name="T10" fmla="*/ 815 w 3701"/>
                <a:gd name="T11" fmla="*/ 1119 h 3865"/>
                <a:gd name="T12" fmla="*/ 1082 w 3701"/>
                <a:gd name="T13" fmla="*/ 730 h 3865"/>
                <a:gd name="T14" fmla="*/ 1721 w 3701"/>
                <a:gd name="T15" fmla="*/ 703 h 3865"/>
                <a:gd name="T16" fmla="*/ 3588 w 3701"/>
                <a:gd name="T17" fmla="*/ 703 h 3865"/>
                <a:gd name="T18" fmla="*/ 3588 w 3701"/>
                <a:gd name="T19" fmla="*/ 0 h 3865"/>
                <a:gd name="T20" fmla="*/ 1535 w 3701"/>
                <a:gd name="T21" fmla="*/ 0 h 3865"/>
                <a:gd name="T22" fmla="*/ 685 w 3701"/>
                <a:gd name="T23" fmla="*/ 82 h 3865"/>
                <a:gd name="T24" fmla="*/ 0 w 3701"/>
                <a:gd name="T25" fmla="*/ 1136 h 3865"/>
                <a:gd name="T26" fmla="*/ 371 w 3701"/>
                <a:gd name="T27" fmla="*/ 1997 h 3865"/>
                <a:gd name="T28" fmla="*/ 1360 w 3701"/>
                <a:gd name="T29" fmla="*/ 2255 h 3865"/>
                <a:gd name="T30" fmla="*/ 2202 w 3701"/>
                <a:gd name="T31" fmla="*/ 2255 h 3865"/>
                <a:gd name="T32" fmla="*/ 2626 w 3701"/>
                <a:gd name="T33" fmla="*/ 2320 h 3865"/>
                <a:gd name="T34" fmla="*/ 2876 w 3701"/>
                <a:gd name="T35" fmla="*/ 2727 h 3865"/>
                <a:gd name="T36" fmla="*/ 2682 w 3701"/>
                <a:gd name="T37" fmla="*/ 3069 h 3865"/>
                <a:gd name="T38" fmla="*/ 2100 w 3701"/>
                <a:gd name="T39" fmla="*/ 3162 h 3865"/>
                <a:gd name="T40" fmla="*/ 84 w 3701"/>
                <a:gd name="T41" fmla="*/ 3162 h 3865"/>
                <a:gd name="T42" fmla="*/ 84 w 3701"/>
                <a:gd name="T43" fmla="*/ 3864 h 3865"/>
                <a:gd name="T44" fmla="*/ 2174 w 3701"/>
                <a:gd name="T45" fmla="*/ 3864 h 3865"/>
                <a:gd name="T46" fmla="*/ 3200 w 3701"/>
                <a:gd name="T47" fmla="*/ 3707 h 3865"/>
                <a:gd name="T48" fmla="*/ 3700 w 3701"/>
                <a:gd name="T49" fmla="*/ 2727 h 3865"/>
                <a:gd name="T50" fmla="*/ 3403 w 3701"/>
                <a:gd name="T51" fmla="*/ 1876 h 3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701" h="3865">
                  <a:moveTo>
                    <a:pt x="3403" y="1876"/>
                  </a:moveTo>
                  <a:lnTo>
                    <a:pt x="3403" y="1876"/>
                  </a:lnTo>
                  <a:cubicBezTo>
                    <a:pt x="3172" y="1636"/>
                    <a:pt x="2857" y="1553"/>
                    <a:pt x="2285" y="1553"/>
                  </a:cubicBezTo>
                  <a:cubicBezTo>
                    <a:pt x="1647" y="1553"/>
                    <a:pt x="1647" y="1553"/>
                    <a:pt x="1647" y="1553"/>
                  </a:cubicBezTo>
                  <a:cubicBezTo>
                    <a:pt x="1369" y="1553"/>
                    <a:pt x="1156" y="1535"/>
                    <a:pt x="1037" y="1488"/>
                  </a:cubicBezTo>
                  <a:cubicBezTo>
                    <a:pt x="897" y="1423"/>
                    <a:pt x="815" y="1294"/>
                    <a:pt x="815" y="1119"/>
                  </a:cubicBezTo>
                  <a:cubicBezTo>
                    <a:pt x="815" y="914"/>
                    <a:pt x="916" y="776"/>
                    <a:pt x="1082" y="730"/>
                  </a:cubicBezTo>
                  <a:cubicBezTo>
                    <a:pt x="1203" y="703"/>
                    <a:pt x="1350" y="703"/>
                    <a:pt x="1721" y="703"/>
                  </a:cubicBezTo>
                  <a:cubicBezTo>
                    <a:pt x="3588" y="703"/>
                    <a:pt x="3588" y="703"/>
                    <a:pt x="3588" y="703"/>
                  </a:cubicBezTo>
                  <a:cubicBezTo>
                    <a:pt x="3588" y="0"/>
                    <a:pt x="3588" y="0"/>
                    <a:pt x="3588" y="0"/>
                  </a:cubicBezTo>
                  <a:cubicBezTo>
                    <a:pt x="1535" y="0"/>
                    <a:pt x="1535" y="0"/>
                    <a:pt x="1535" y="0"/>
                  </a:cubicBezTo>
                  <a:cubicBezTo>
                    <a:pt x="1073" y="0"/>
                    <a:pt x="860" y="9"/>
                    <a:pt x="685" y="82"/>
                  </a:cubicBezTo>
                  <a:cubicBezTo>
                    <a:pt x="278" y="222"/>
                    <a:pt x="0" y="638"/>
                    <a:pt x="0" y="1136"/>
                  </a:cubicBezTo>
                  <a:cubicBezTo>
                    <a:pt x="0" y="1479"/>
                    <a:pt x="140" y="1784"/>
                    <a:pt x="371" y="1997"/>
                  </a:cubicBezTo>
                  <a:cubicBezTo>
                    <a:pt x="583" y="2172"/>
                    <a:pt x="888" y="2255"/>
                    <a:pt x="1360" y="2255"/>
                  </a:cubicBezTo>
                  <a:cubicBezTo>
                    <a:pt x="2202" y="2255"/>
                    <a:pt x="2202" y="2255"/>
                    <a:pt x="2202" y="2255"/>
                  </a:cubicBezTo>
                  <a:cubicBezTo>
                    <a:pt x="2387" y="2255"/>
                    <a:pt x="2544" y="2274"/>
                    <a:pt x="2626" y="2320"/>
                  </a:cubicBezTo>
                  <a:cubicBezTo>
                    <a:pt x="2784" y="2404"/>
                    <a:pt x="2876" y="2542"/>
                    <a:pt x="2876" y="2727"/>
                  </a:cubicBezTo>
                  <a:cubicBezTo>
                    <a:pt x="2876" y="2875"/>
                    <a:pt x="2812" y="2986"/>
                    <a:pt x="2682" y="3069"/>
                  </a:cubicBezTo>
                  <a:cubicBezTo>
                    <a:pt x="2590" y="3134"/>
                    <a:pt x="2414" y="3162"/>
                    <a:pt x="2100" y="3162"/>
                  </a:cubicBezTo>
                  <a:cubicBezTo>
                    <a:pt x="84" y="3162"/>
                    <a:pt x="84" y="3162"/>
                    <a:pt x="84" y="3162"/>
                  </a:cubicBezTo>
                  <a:cubicBezTo>
                    <a:pt x="84" y="3864"/>
                    <a:pt x="84" y="3864"/>
                    <a:pt x="84" y="3864"/>
                  </a:cubicBezTo>
                  <a:cubicBezTo>
                    <a:pt x="2174" y="3864"/>
                    <a:pt x="2174" y="3864"/>
                    <a:pt x="2174" y="3864"/>
                  </a:cubicBezTo>
                  <a:cubicBezTo>
                    <a:pt x="2756" y="3864"/>
                    <a:pt x="3006" y="3827"/>
                    <a:pt x="3200" y="3707"/>
                  </a:cubicBezTo>
                  <a:cubicBezTo>
                    <a:pt x="3506" y="3513"/>
                    <a:pt x="3700" y="3143"/>
                    <a:pt x="3700" y="2727"/>
                  </a:cubicBezTo>
                  <a:cubicBezTo>
                    <a:pt x="3700" y="2385"/>
                    <a:pt x="3579" y="2052"/>
                    <a:pt x="3403" y="1876"/>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7" name="Freeform 6">
              <a:extLst>
                <a:ext uri="{FF2B5EF4-FFF2-40B4-BE49-F238E27FC236}">
                  <a16:creationId xmlns:a16="http://schemas.microsoft.com/office/drawing/2014/main" id="{3DF43F92-3FC9-AE44-8D84-693B9EC5E8E7}"/>
                </a:ext>
              </a:extLst>
            </p:cNvPr>
            <p:cNvSpPr>
              <a:spLocks noChangeArrowheads="1"/>
            </p:cNvSpPr>
            <p:nvPr/>
          </p:nvSpPr>
          <p:spPr bwMode="auto">
            <a:xfrm>
              <a:off x="3262" y="1644"/>
              <a:ext cx="710" cy="875"/>
            </a:xfrm>
            <a:custGeom>
              <a:avLst/>
              <a:gdLst>
                <a:gd name="T0" fmla="*/ 2312 w 3136"/>
                <a:gd name="T1" fmla="*/ 1580 h 3865"/>
                <a:gd name="T2" fmla="*/ 823 w 3136"/>
                <a:gd name="T3" fmla="*/ 1580 h 3865"/>
                <a:gd name="T4" fmla="*/ 823 w 3136"/>
                <a:gd name="T5" fmla="*/ 0 h 3865"/>
                <a:gd name="T6" fmla="*/ 0 w 3136"/>
                <a:gd name="T7" fmla="*/ 0 h 3865"/>
                <a:gd name="T8" fmla="*/ 0 w 3136"/>
                <a:gd name="T9" fmla="*/ 3864 h 3865"/>
                <a:gd name="T10" fmla="*/ 823 w 3136"/>
                <a:gd name="T11" fmla="*/ 3864 h 3865"/>
                <a:gd name="T12" fmla="*/ 823 w 3136"/>
                <a:gd name="T13" fmla="*/ 2274 h 3865"/>
                <a:gd name="T14" fmla="*/ 2312 w 3136"/>
                <a:gd name="T15" fmla="*/ 2274 h 3865"/>
                <a:gd name="T16" fmla="*/ 2312 w 3136"/>
                <a:gd name="T17" fmla="*/ 3864 h 3865"/>
                <a:gd name="T18" fmla="*/ 3135 w 3136"/>
                <a:gd name="T19" fmla="*/ 3864 h 3865"/>
                <a:gd name="T20" fmla="*/ 3135 w 3136"/>
                <a:gd name="T21" fmla="*/ 0 h 3865"/>
                <a:gd name="T22" fmla="*/ 2312 w 3136"/>
                <a:gd name="T23" fmla="*/ 0 h 3865"/>
                <a:gd name="T24" fmla="*/ 2312 w 3136"/>
                <a:gd name="T25" fmla="*/ 1580 h 3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36" h="3865">
                  <a:moveTo>
                    <a:pt x="2312" y="1580"/>
                  </a:moveTo>
                  <a:lnTo>
                    <a:pt x="823" y="1580"/>
                  </a:lnTo>
                  <a:lnTo>
                    <a:pt x="823" y="0"/>
                  </a:lnTo>
                  <a:lnTo>
                    <a:pt x="0" y="0"/>
                  </a:lnTo>
                  <a:lnTo>
                    <a:pt x="0" y="3864"/>
                  </a:lnTo>
                  <a:lnTo>
                    <a:pt x="823" y="3864"/>
                  </a:lnTo>
                  <a:lnTo>
                    <a:pt x="823" y="2274"/>
                  </a:lnTo>
                  <a:lnTo>
                    <a:pt x="2312" y="2274"/>
                  </a:lnTo>
                  <a:lnTo>
                    <a:pt x="2312" y="3864"/>
                  </a:lnTo>
                  <a:lnTo>
                    <a:pt x="3135" y="3864"/>
                  </a:lnTo>
                  <a:lnTo>
                    <a:pt x="3135" y="0"/>
                  </a:lnTo>
                  <a:lnTo>
                    <a:pt x="2312" y="0"/>
                  </a:lnTo>
                  <a:lnTo>
                    <a:pt x="2312" y="158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8" name="Freeform 7">
              <a:extLst>
                <a:ext uri="{FF2B5EF4-FFF2-40B4-BE49-F238E27FC236}">
                  <a16:creationId xmlns:a16="http://schemas.microsoft.com/office/drawing/2014/main" id="{CD2E6813-40C3-C849-A653-8366F616DDA2}"/>
                </a:ext>
              </a:extLst>
            </p:cNvPr>
            <p:cNvSpPr>
              <a:spLocks noChangeArrowheads="1"/>
            </p:cNvSpPr>
            <p:nvPr/>
          </p:nvSpPr>
          <p:spPr bwMode="auto">
            <a:xfrm>
              <a:off x="4080" y="1637"/>
              <a:ext cx="865" cy="886"/>
            </a:xfrm>
            <a:custGeom>
              <a:avLst/>
              <a:gdLst>
                <a:gd name="T0" fmla="*/ 1914 w 3821"/>
                <a:gd name="T1" fmla="*/ 0 h 3912"/>
                <a:gd name="T2" fmla="*/ 1914 w 3821"/>
                <a:gd name="T3" fmla="*/ 0 h 3912"/>
                <a:gd name="T4" fmla="*/ 592 w 3821"/>
                <a:gd name="T5" fmla="*/ 379 h 3912"/>
                <a:gd name="T6" fmla="*/ 0 w 3821"/>
                <a:gd name="T7" fmla="*/ 1978 h 3912"/>
                <a:gd name="T8" fmla="*/ 342 w 3821"/>
                <a:gd name="T9" fmla="*/ 3236 h 3912"/>
                <a:gd name="T10" fmla="*/ 1970 w 3821"/>
                <a:gd name="T11" fmla="*/ 3911 h 3912"/>
                <a:gd name="T12" fmla="*/ 3218 w 3821"/>
                <a:gd name="T13" fmla="*/ 3559 h 3912"/>
                <a:gd name="T14" fmla="*/ 3820 w 3821"/>
                <a:gd name="T15" fmla="*/ 2015 h 3912"/>
                <a:gd name="T16" fmla="*/ 3449 w 3821"/>
                <a:gd name="T17" fmla="*/ 591 h 3912"/>
                <a:gd name="T18" fmla="*/ 1914 w 3821"/>
                <a:gd name="T19" fmla="*/ 0 h 3912"/>
                <a:gd name="T20" fmla="*/ 1914 w 3821"/>
                <a:gd name="T21" fmla="*/ 3264 h 3912"/>
                <a:gd name="T22" fmla="*/ 1914 w 3821"/>
                <a:gd name="T23" fmla="*/ 3264 h 3912"/>
                <a:gd name="T24" fmla="*/ 907 w 3821"/>
                <a:gd name="T25" fmla="*/ 1951 h 3912"/>
                <a:gd name="T26" fmla="*/ 1092 w 3821"/>
                <a:gd name="T27" fmla="*/ 1045 h 3912"/>
                <a:gd name="T28" fmla="*/ 1914 w 3821"/>
                <a:gd name="T29" fmla="*/ 656 h 3912"/>
                <a:gd name="T30" fmla="*/ 2913 w 3821"/>
                <a:gd name="T31" fmla="*/ 1960 h 3912"/>
                <a:gd name="T32" fmla="*/ 1914 w 3821"/>
                <a:gd name="T33" fmla="*/ 3264 h 3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21" h="3912">
                  <a:moveTo>
                    <a:pt x="1914" y="0"/>
                  </a:moveTo>
                  <a:lnTo>
                    <a:pt x="1914" y="0"/>
                  </a:lnTo>
                  <a:cubicBezTo>
                    <a:pt x="1369" y="0"/>
                    <a:pt x="888" y="129"/>
                    <a:pt x="592" y="379"/>
                  </a:cubicBezTo>
                  <a:cubicBezTo>
                    <a:pt x="204" y="675"/>
                    <a:pt x="0" y="1239"/>
                    <a:pt x="0" y="1978"/>
                  </a:cubicBezTo>
                  <a:cubicBezTo>
                    <a:pt x="0" y="2496"/>
                    <a:pt x="111" y="2921"/>
                    <a:pt x="342" y="3236"/>
                  </a:cubicBezTo>
                  <a:cubicBezTo>
                    <a:pt x="638" y="3671"/>
                    <a:pt x="1230" y="3911"/>
                    <a:pt x="1970" y="3911"/>
                  </a:cubicBezTo>
                  <a:cubicBezTo>
                    <a:pt x="2488" y="3911"/>
                    <a:pt x="2932" y="3790"/>
                    <a:pt x="3218" y="3559"/>
                  </a:cubicBezTo>
                  <a:cubicBezTo>
                    <a:pt x="3598" y="3245"/>
                    <a:pt x="3820" y="2690"/>
                    <a:pt x="3820" y="2015"/>
                  </a:cubicBezTo>
                  <a:cubicBezTo>
                    <a:pt x="3820" y="1414"/>
                    <a:pt x="3680" y="906"/>
                    <a:pt x="3449" y="591"/>
                  </a:cubicBezTo>
                  <a:cubicBezTo>
                    <a:pt x="3154" y="212"/>
                    <a:pt x="2599" y="0"/>
                    <a:pt x="1914" y="0"/>
                  </a:cubicBezTo>
                  <a:close/>
                  <a:moveTo>
                    <a:pt x="1914" y="3264"/>
                  </a:moveTo>
                  <a:lnTo>
                    <a:pt x="1914" y="3264"/>
                  </a:lnTo>
                  <a:cubicBezTo>
                    <a:pt x="1221" y="3264"/>
                    <a:pt x="907" y="2856"/>
                    <a:pt x="907" y="1951"/>
                  </a:cubicBezTo>
                  <a:cubicBezTo>
                    <a:pt x="907" y="1544"/>
                    <a:pt x="962" y="1229"/>
                    <a:pt x="1092" y="1045"/>
                  </a:cubicBezTo>
                  <a:cubicBezTo>
                    <a:pt x="1239" y="795"/>
                    <a:pt x="1535" y="656"/>
                    <a:pt x="1914" y="656"/>
                  </a:cubicBezTo>
                  <a:cubicBezTo>
                    <a:pt x="2608" y="656"/>
                    <a:pt x="2913" y="1063"/>
                    <a:pt x="2913" y="1960"/>
                  </a:cubicBezTo>
                  <a:cubicBezTo>
                    <a:pt x="2913" y="2856"/>
                    <a:pt x="2599" y="3264"/>
                    <a:pt x="1914" y="3264"/>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grpSp>
      <p:sp>
        <p:nvSpPr>
          <p:cNvPr id="2" name="Footer Placeholder 1">
            <a:extLst>
              <a:ext uri="{FF2B5EF4-FFF2-40B4-BE49-F238E27FC236}">
                <a16:creationId xmlns:a16="http://schemas.microsoft.com/office/drawing/2014/main" id="{BF7DF6B6-EC0E-0A4B-9576-DB5927A591DE}"/>
              </a:ext>
            </a:extLst>
          </p:cNvPr>
          <p:cNvSpPr>
            <a:spLocks noGrp="1"/>
          </p:cNvSpPr>
          <p:nvPr>
            <p:ph type="ftr" sz="quarter" idx="10"/>
          </p:nvPr>
        </p:nvSpPr>
        <p:spPr/>
        <p:txBody>
          <a:bodyPr/>
          <a:lstStyle>
            <a:lvl1pPr>
              <a:defRPr sz="900"/>
            </a:lvl1pPr>
          </a:lstStyle>
          <a:p>
            <a:r>
              <a:rPr lang="en-US"/>
              <a:t>Sophos Confidential</a:t>
            </a:r>
          </a:p>
        </p:txBody>
      </p:sp>
      <p:sp>
        <p:nvSpPr>
          <p:cNvPr id="3" name="Slide Number Placeholder 2">
            <a:extLst>
              <a:ext uri="{FF2B5EF4-FFF2-40B4-BE49-F238E27FC236}">
                <a16:creationId xmlns:a16="http://schemas.microsoft.com/office/drawing/2014/main" id="{64AF01D5-09AE-1344-98E6-8FD66EDD54E5}"/>
              </a:ext>
            </a:extLst>
          </p:cNvPr>
          <p:cNvSpPr>
            <a:spLocks noGrp="1"/>
          </p:cNvSpPr>
          <p:nvPr>
            <p:ph type="sldNum" sz="quarter" idx="11"/>
          </p:nvPr>
        </p:nvSpPr>
        <p:spPr/>
        <p:txBody>
          <a:bodyPr/>
          <a:lstStyle>
            <a:lvl1pPr>
              <a:defRPr sz="900"/>
            </a:lvl1pPr>
          </a:lstStyle>
          <a:p>
            <a:fld id="{0B4E209A-B732-E041-B035-762E24F34A7B}" type="slidenum">
              <a:rPr lang="en-US" smtClean="0"/>
              <a:pPr/>
              <a:t>‹#›</a:t>
            </a:fld>
            <a:endParaRPr lang="en-US"/>
          </a:p>
        </p:txBody>
      </p:sp>
      <p:sp>
        <p:nvSpPr>
          <p:cNvPr id="22" name="Title 1">
            <a:extLst>
              <a:ext uri="{FF2B5EF4-FFF2-40B4-BE49-F238E27FC236}">
                <a16:creationId xmlns:a16="http://schemas.microsoft.com/office/drawing/2014/main" id="{751E200B-1471-CD40-A0FF-2AD25E8994DC}"/>
              </a:ext>
            </a:extLst>
          </p:cNvPr>
          <p:cNvSpPr>
            <a:spLocks noGrp="1"/>
          </p:cNvSpPr>
          <p:nvPr>
            <p:ph type="title"/>
          </p:nvPr>
        </p:nvSpPr>
        <p:spPr>
          <a:xfrm>
            <a:off x="491900" y="514084"/>
            <a:ext cx="10928468" cy="643179"/>
          </a:xfrm>
          <a:prstGeom prst="rect">
            <a:avLst/>
          </a:prstGeom>
        </p:spPr>
        <p:txBody>
          <a:bodyPr vert="horz" lIns="91440" tIns="45720" rIns="91440" bIns="45720" rtlCol="0" anchor="t">
            <a:normAutofit/>
          </a:bodyPr>
          <a:lstStyle>
            <a:lvl1pPr algn="l" defTabSz="914400" rtl="0" eaLnBrk="1" latinLnBrk="0" hangingPunct="1">
              <a:lnSpc>
                <a:spcPts val="3200"/>
              </a:lnSpc>
              <a:spcBef>
                <a:spcPct val="0"/>
              </a:spcBef>
              <a:buNone/>
              <a:defRPr sz="3600" b="1" i="0" kern="1200" spc="-30" baseline="0">
                <a:solidFill>
                  <a:srgbClr val="004FB5"/>
                </a:solidFill>
                <a:latin typeface="Calibri" panose="020F0502020204030204" pitchFamily="34" charset="0"/>
                <a:ea typeface="+mj-ea"/>
                <a:cs typeface="Calibri" panose="020F0502020204030204" pitchFamily="34" charset="0"/>
              </a:defRPr>
            </a:lvl1pPr>
          </a:lstStyle>
          <a:p>
            <a:r>
              <a:rPr lang="en-GB"/>
              <a:t>Click to edit Master title style</a:t>
            </a:r>
            <a:endParaRPr lang="en-US"/>
          </a:p>
        </p:txBody>
      </p:sp>
      <p:sp>
        <p:nvSpPr>
          <p:cNvPr id="19" name="Content Placeholder 2">
            <a:extLst>
              <a:ext uri="{FF2B5EF4-FFF2-40B4-BE49-F238E27FC236}">
                <a16:creationId xmlns:a16="http://schemas.microsoft.com/office/drawing/2014/main" id="{190D465E-8B16-B94B-BAAA-C724C4A6BA99}"/>
              </a:ext>
            </a:extLst>
          </p:cNvPr>
          <p:cNvSpPr>
            <a:spLocks noGrp="1"/>
          </p:cNvSpPr>
          <p:nvPr>
            <p:ph idx="13" hasCustomPrompt="1"/>
          </p:nvPr>
        </p:nvSpPr>
        <p:spPr>
          <a:xfrm>
            <a:off x="491900" y="1301708"/>
            <a:ext cx="10928468" cy="4861241"/>
          </a:xfrm>
          <a:prstGeom prst="rect">
            <a:avLst/>
          </a:prstGeom>
        </p:spPr>
        <p:txBody>
          <a:bodyPr vert="horz" lIns="91440" tIns="45720" rIns="91440" bIns="45720" rtlCol="0">
            <a:normAutofit/>
          </a:bodyPr>
          <a:lstStyle>
            <a:lvl1pPr marL="290513" indent="-282575" algn="l" defTabSz="914400" rtl="0" eaLnBrk="1" latinLnBrk="0" hangingPunct="1">
              <a:lnSpc>
                <a:spcPct val="90000"/>
              </a:lnSpc>
              <a:spcBef>
                <a:spcPts val="1000"/>
              </a:spcBef>
              <a:spcAft>
                <a:spcPts val="200"/>
              </a:spcAft>
              <a:buClr>
                <a:srgbClr val="004FB5"/>
              </a:buClr>
              <a:buSzPct val="90000"/>
              <a:buFontTx/>
              <a:buBlip>
                <a:blip r:embed="rId3">
                  <a:extLst>
                    <a:ext uri="{96DAC541-7B7A-43D3-8B79-37D633B846F1}">
                      <asvg:svgBlip xmlns:asvg="http://schemas.microsoft.com/office/drawing/2016/SVG/main" r:embed="rId4"/>
                    </a:ext>
                  </a:extLst>
                </a:blip>
              </a:buBlip>
              <a:tabLst/>
              <a:defRPr sz="2400" b="0" i="0" kern="1200" spc="-20" baseline="0">
                <a:solidFill>
                  <a:schemeClr val="tx1"/>
                </a:solidFill>
                <a:latin typeface="Calibri" panose="020F0502020204030204" pitchFamily="34" charset="0"/>
                <a:ea typeface="+mn-ea"/>
                <a:cs typeface="Calibri" panose="020F0502020204030204" pitchFamily="34" charset="0"/>
              </a:defRPr>
            </a:lvl1pPr>
            <a:lvl2pPr marL="635000" indent="-233363" algn="l" defTabSz="914400" rtl="0" eaLnBrk="1" latinLnBrk="0" hangingPunct="1">
              <a:lnSpc>
                <a:spcPct val="90000"/>
              </a:lnSpc>
              <a:spcBef>
                <a:spcPts val="500"/>
              </a:spcBef>
              <a:spcAft>
                <a:spcPts val="200"/>
              </a:spcAft>
              <a:buClr>
                <a:srgbClr val="004FB5"/>
              </a:buClr>
              <a:buSzPct val="100000"/>
              <a:buFontTx/>
              <a:buBlip>
                <a:blip r:embed="rId5">
                  <a:extLst>
                    <a:ext uri="{96DAC541-7B7A-43D3-8B79-37D633B846F1}">
                      <asvg:svgBlip xmlns:asvg="http://schemas.microsoft.com/office/drawing/2016/SVG/main" r:embed="rId6"/>
                    </a:ext>
                  </a:extLst>
                </a:blip>
              </a:buBlip>
              <a:tabLst/>
              <a:defRPr sz="2000" b="0" i="0" kern="1200" spc="-20" baseline="0">
                <a:solidFill>
                  <a:schemeClr val="tx1"/>
                </a:solidFill>
                <a:latin typeface="Calibri" panose="020F0502020204030204" pitchFamily="34" charset="0"/>
                <a:ea typeface="+mn-ea"/>
                <a:cs typeface="Calibri" panose="020F0502020204030204" pitchFamily="34" charset="0"/>
              </a:defRPr>
            </a:lvl2pPr>
            <a:lvl3pPr marL="1031875" indent="-228600" algn="l" defTabSz="914400" rtl="0" eaLnBrk="1" latinLnBrk="0" hangingPunct="1">
              <a:lnSpc>
                <a:spcPct val="90000"/>
              </a:lnSpc>
              <a:spcBef>
                <a:spcPts val="500"/>
              </a:spcBef>
              <a:spcAft>
                <a:spcPts val="200"/>
              </a:spcAft>
              <a:buClr>
                <a:srgbClr val="004FB5"/>
              </a:buClr>
              <a:buSzPct val="100000"/>
              <a:buFontTx/>
              <a:buBlip>
                <a:blip r:embed="rId7">
                  <a:extLst>
                    <a:ext uri="{96DAC541-7B7A-43D3-8B79-37D633B846F1}">
                      <asvg:svgBlip xmlns:asvg="http://schemas.microsoft.com/office/drawing/2016/SVG/main" r:embed="rId8"/>
                    </a:ext>
                  </a:extLst>
                </a:blip>
              </a:buBlip>
              <a:tabLst/>
              <a:defRPr sz="1800" b="0" i="0" kern="1200" spc="-20" baseline="0">
                <a:solidFill>
                  <a:schemeClr val="tx1"/>
                </a:solidFill>
                <a:latin typeface="Calibri" panose="020F0502020204030204" pitchFamily="34" charset="0"/>
                <a:ea typeface="+mn-ea"/>
                <a:cs typeface="Calibri" panose="020F0502020204030204" pitchFamily="34" charset="0"/>
              </a:defRPr>
            </a:lvl3pPr>
            <a:lvl4pPr marL="1379538" indent="-228600" algn="l" defTabSz="914400" rtl="0" eaLnBrk="1" latinLnBrk="0" hangingPunct="1">
              <a:lnSpc>
                <a:spcPct val="90000"/>
              </a:lnSpc>
              <a:spcBef>
                <a:spcPts val="500"/>
              </a:spcBef>
              <a:spcAft>
                <a:spcPts val="200"/>
              </a:spcAft>
              <a:buClr>
                <a:srgbClr val="004FB5"/>
              </a:buClr>
              <a:buSzPct val="100000"/>
              <a:buFontTx/>
              <a:buBlip>
                <a:blip r:embed="rId9">
                  <a:extLst>
                    <a:ext uri="{96DAC541-7B7A-43D3-8B79-37D633B846F1}">
                      <asvg:svgBlip xmlns:asvg="http://schemas.microsoft.com/office/drawing/2016/SVG/main" r:embed="rId10"/>
                    </a:ext>
                  </a:extLst>
                </a:blip>
              </a:buBlip>
              <a:tabLst/>
              <a:defRPr sz="1600" b="0" i="0" kern="1200" spc="-20" baseline="0">
                <a:solidFill>
                  <a:schemeClr val="tx1"/>
                </a:solidFill>
                <a:latin typeface="Calibri" panose="020F0502020204030204" pitchFamily="34" charset="0"/>
                <a:ea typeface="+mn-ea"/>
                <a:cs typeface="Calibri" panose="020F0502020204030204" pitchFamily="34" charset="0"/>
              </a:defRPr>
            </a:lvl4pPr>
            <a:lvl5pPr marL="1662113" indent="-173038" algn="l" defTabSz="914400" rtl="0" eaLnBrk="1" latinLnBrk="0" hangingPunct="1">
              <a:lnSpc>
                <a:spcPct val="90000"/>
              </a:lnSpc>
              <a:spcBef>
                <a:spcPts val="500"/>
              </a:spcBef>
              <a:spcAft>
                <a:spcPts val="200"/>
              </a:spcAft>
              <a:buClr>
                <a:srgbClr val="004FB5"/>
              </a:buClr>
              <a:buSzPct val="100000"/>
              <a:buFontTx/>
              <a:buBlip>
                <a:blip r:embed="rId3">
                  <a:extLst>
                    <a:ext uri="{96DAC541-7B7A-43D3-8B79-37D633B846F1}">
                      <asvg:svgBlip xmlns:asvg="http://schemas.microsoft.com/office/drawing/2016/SVG/main" r:embed="rId4"/>
                    </a:ext>
                  </a:extLst>
                </a:blip>
              </a:buBlip>
              <a:tabLst/>
              <a:defRPr sz="1400" b="0" i="0" kern="1200" spc="-20" baseline="0">
                <a:solidFill>
                  <a:schemeClr val="tx1"/>
                </a:solidFill>
                <a:latin typeface="Calibri" panose="020F0502020204030204" pitchFamily="34" charset="0"/>
                <a:ea typeface="+mn-ea"/>
                <a:cs typeface="Calibri" panose="020F0502020204030204" pitchFamily="34" charset="0"/>
              </a:defRPr>
            </a:lvl5pPr>
            <a:lvl6pPr marL="1946275" marR="0" indent="-169863" algn="l" defTabSz="914400" rtl="0" eaLnBrk="1" fontAlgn="auto" latinLnBrk="0" hangingPunct="1">
              <a:lnSpc>
                <a:spcPct val="90000"/>
              </a:lnSpc>
              <a:spcBef>
                <a:spcPts val="500"/>
              </a:spcBef>
              <a:spcAft>
                <a:spcPts val="200"/>
              </a:spcAft>
              <a:buClr>
                <a:srgbClr val="004FB5"/>
              </a:buClr>
              <a:buSzTx/>
              <a:buFontTx/>
              <a:buBlip>
                <a:blip r:embed="rId5">
                  <a:extLst>
                    <a:ext uri="{96DAC541-7B7A-43D3-8B79-37D633B846F1}">
                      <asvg:svgBlip xmlns:asvg="http://schemas.microsoft.com/office/drawing/2016/SVG/main" r:embed="rId6"/>
                    </a:ext>
                  </a:extLst>
                </a:blip>
              </a:buBlip>
              <a:tabLst/>
              <a:defRPr sz="1400" b="0" i="0" kern="1200">
                <a:solidFill>
                  <a:schemeClr val="tx1"/>
                </a:solidFill>
                <a:latin typeface="Calibri" panose="020F0502020204030204" pitchFamily="34" charset="0"/>
                <a:ea typeface="+mn-ea"/>
                <a:cs typeface="Calibri" panose="020F0502020204030204" pitchFamily="34" charset="0"/>
              </a:defRPr>
            </a:lvl6pPr>
            <a:lvl7pPr marL="1546225" indent="-171450" algn="l" defTabSz="914400" rtl="0" eaLnBrk="1" latinLnBrk="0" hangingPunct="1">
              <a:lnSpc>
                <a:spcPct val="90000"/>
              </a:lnSpc>
              <a:spcBef>
                <a:spcPts val="500"/>
              </a:spcBef>
              <a:buFont typeface="Calibri" panose="020B0604020202020204" pitchFamily="34" charset="0"/>
              <a:buNone/>
              <a:tabLst/>
              <a:defRPr sz="1200" b="0" i="0" kern="1200">
                <a:solidFill>
                  <a:schemeClr val="tx1"/>
                </a:solidFill>
                <a:latin typeface="Calibri" pitchFamily="2" charset="0"/>
                <a:ea typeface="+mn-ea"/>
                <a:cs typeface="+mn-cs"/>
              </a:defRPr>
            </a:lvl7pPr>
            <a:lvl8pPr marL="34290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9pPr>
          </a:lstStyle>
          <a:p>
            <a:pPr lvl="0"/>
            <a:r>
              <a:rPr lang="en-US"/>
              <a:t>First level bullet</a:t>
            </a:r>
          </a:p>
          <a:p>
            <a:pPr lvl="1"/>
            <a:r>
              <a:rPr lang="en-US"/>
              <a:t>Second level</a:t>
            </a:r>
          </a:p>
          <a:p>
            <a:pPr lvl="2"/>
            <a:r>
              <a:rPr lang="en-US"/>
              <a:t>Third level</a:t>
            </a:r>
          </a:p>
          <a:p>
            <a:pPr lvl="3"/>
            <a:r>
              <a:rPr lang="en-US"/>
              <a:t>Fourth level</a:t>
            </a:r>
          </a:p>
          <a:p>
            <a:pPr lvl="4"/>
            <a:r>
              <a:rPr lang="en-US"/>
              <a:t>Fifth level </a:t>
            </a:r>
          </a:p>
          <a:p>
            <a:pPr lvl="5"/>
            <a:r>
              <a:rPr lang="en-US"/>
              <a:t>Sixth level</a:t>
            </a:r>
          </a:p>
        </p:txBody>
      </p:sp>
    </p:spTree>
    <p:extLst>
      <p:ext uri="{BB962C8B-B14F-4D97-AF65-F5344CB8AC3E}">
        <p14:creationId xmlns:p14="http://schemas.microsoft.com/office/powerpoint/2010/main" val="15603130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Content (Syncronized) White">
    <p:bg>
      <p:bgPr>
        <a:solidFill>
          <a:schemeClr val="bg1"/>
        </a:solidFill>
        <a:effectLst/>
      </p:bgPr>
    </p:bg>
    <p:spTree>
      <p:nvGrpSpPr>
        <p:cNvPr id="1" name=""/>
        <p:cNvGrpSpPr/>
        <p:nvPr/>
      </p:nvGrpSpPr>
      <p:grpSpPr>
        <a:xfrm>
          <a:off x="0" y="0"/>
          <a:ext cx="0" cy="0"/>
          <a:chOff x="0" y="0"/>
          <a:chExt cx="0" cy="0"/>
        </a:xfrm>
      </p:grpSpPr>
      <p:pic>
        <p:nvPicPr>
          <p:cNvPr id="8" name="Picture 7" descr="A close-up of a guitar&#10;&#10;Description automatically generated with medium confidence">
            <a:extLst>
              <a:ext uri="{FF2B5EF4-FFF2-40B4-BE49-F238E27FC236}">
                <a16:creationId xmlns:a16="http://schemas.microsoft.com/office/drawing/2014/main" id="{B76ADFD0-3553-F54F-9AD4-594039A0CFF9}"/>
              </a:ext>
            </a:extLst>
          </p:cNvPr>
          <p:cNvPicPr>
            <a:picLocks noChangeAspect="1"/>
          </p:cNvPicPr>
          <p:nvPr userDrawn="1"/>
        </p:nvPicPr>
        <p:blipFill>
          <a:blip r:embed="rId2"/>
          <a:stretch>
            <a:fillRect/>
          </a:stretch>
        </p:blipFill>
        <p:spPr>
          <a:xfrm>
            <a:off x="301660" y="470043"/>
            <a:ext cx="11917839" cy="6703785"/>
          </a:xfrm>
          <a:prstGeom prst="rect">
            <a:avLst/>
          </a:prstGeom>
        </p:spPr>
      </p:pic>
      <p:grpSp>
        <p:nvGrpSpPr>
          <p:cNvPr id="10" name="Group 1">
            <a:extLst>
              <a:ext uri="{FF2B5EF4-FFF2-40B4-BE49-F238E27FC236}">
                <a16:creationId xmlns:a16="http://schemas.microsoft.com/office/drawing/2014/main" id="{C2939959-FE33-1741-8C31-0EF8AA2B9089}"/>
              </a:ext>
            </a:extLst>
          </p:cNvPr>
          <p:cNvGrpSpPr>
            <a:grpSpLocks/>
          </p:cNvGrpSpPr>
          <p:nvPr userDrawn="1"/>
        </p:nvGrpSpPr>
        <p:grpSpPr bwMode="auto">
          <a:xfrm>
            <a:off x="11328117" y="6556764"/>
            <a:ext cx="589722" cy="97534"/>
            <a:chOff x="496" y="1637"/>
            <a:chExt cx="5357" cy="886"/>
          </a:xfrm>
          <a:solidFill>
            <a:srgbClr val="005BC8"/>
          </a:solidFill>
        </p:grpSpPr>
        <p:sp>
          <p:nvSpPr>
            <p:cNvPr id="13" name="Freeform 2">
              <a:extLst>
                <a:ext uri="{FF2B5EF4-FFF2-40B4-BE49-F238E27FC236}">
                  <a16:creationId xmlns:a16="http://schemas.microsoft.com/office/drawing/2014/main" id="{F9AF4141-D486-8E4A-B2AC-F90093C9F1FB}"/>
                </a:ext>
              </a:extLst>
            </p:cNvPr>
            <p:cNvSpPr>
              <a:spLocks noChangeArrowheads="1"/>
            </p:cNvSpPr>
            <p:nvPr/>
          </p:nvSpPr>
          <p:spPr bwMode="auto">
            <a:xfrm>
              <a:off x="496" y="1644"/>
              <a:ext cx="838" cy="875"/>
            </a:xfrm>
            <a:custGeom>
              <a:avLst/>
              <a:gdLst>
                <a:gd name="T0" fmla="*/ 2275 w 3700"/>
                <a:gd name="T1" fmla="*/ 1553 h 3865"/>
                <a:gd name="T2" fmla="*/ 2275 w 3700"/>
                <a:gd name="T3" fmla="*/ 1553 h 3865"/>
                <a:gd name="T4" fmla="*/ 1647 w 3700"/>
                <a:gd name="T5" fmla="*/ 1553 h 3865"/>
                <a:gd name="T6" fmla="*/ 1036 w 3700"/>
                <a:gd name="T7" fmla="*/ 1488 h 3865"/>
                <a:gd name="T8" fmla="*/ 814 w 3700"/>
                <a:gd name="T9" fmla="*/ 1119 h 3865"/>
                <a:gd name="T10" fmla="*/ 1082 w 3700"/>
                <a:gd name="T11" fmla="*/ 730 h 3865"/>
                <a:gd name="T12" fmla="*/ 1720 w 3700"/>
                <a:gd name="T13" fmla="*/ 703 h 3865"/>
                <a:gd name="T14" fmla="*/ 3579 w 3700"/>
                <a:gd name="T15" fmla="*/ 703 h 3865"/>
                <a:gd name="T16" fmla="*/ 3579 w 3700"/>
                <a:gd name="T17" fmla="*/ 0 h 3865"/>
                <a:gd name="T18" fmla="*/ 1526 w 3700"/>
                <a:gd name="T19" fmla="*/ 0 h 3865"/>
                <a:gd name="T20" fmla="*/ 685 w 3700"/>
                <a:gd name="T21" fmla="*/ 82 h 3865"/>
                <a:gd name="T22" fmla="*/ 0 w 3700"/>
                <a:gd name="T23" fmla="*/ 1136 h 3865"/>
                <a:gd name="T24" fmla="*/ 370 w 3700"/>
                <a:gd name="T25" fmla="*/ 1997 h 3865"/>
                <a:gd name="T26" fmla="*/ 1360 w 3700"/>
                <a:gd name="T27" fmla="*/ 2255 h 3865"/>
                <a:gd name="T28" fmla="*/ 2201 w 3700"/>
                <a:gd name="T29" fmla="*/ 2255 h 3865"/>
                <a:gd name="T30" fmla="*/ 2626 w 3700"/>
                <a:gd name="T31" fmla="*/ 2320 h 3865"/>
                <a:gd name="T32" fmla="*/ 2876 w 3700"/>
                <a:gd name="T33" fmla="*/ 2727 h 3865"/>
                <a:gd name="T34" fmla="*/ 2682 w 3700"/>
                <a:gd name="T35" fmla="*/ 3069 h 3865"/>
                <a:gd name="T36" fmla="*/ 2100 w 3700"/>
                <a:gd name="T37" fmla="*/ 3162 h 3865"/>
                <a:gd name="T38" fmla="*/ 84 w 3700"/>
                <a:gd name="T39" fmla="*/ 3162 h 3865"/>
                <a:gd name="T40" fmla="*/ 84 w 3700"/>
                <a:gd name="T41" fmla="*/ 3864 h 3865"/>
                <a:gd name="T42" fmla="*/ 2165 w 3700"/>
                <a:gd name="T43" fmla="*/ 3864 h 3865"/>
                <a:gd name="T44" fmla="*/ 3191 w 3700"/>
                <a:gd name="T45" fmla="*/ 3707 h 3865"/>
                <a:gd name="T46" fmla="*/ 3699 w 3700"/>
                <a:gd name="T47" fmla="*/ 2727 h 3865"/>
                <a:gd name="T48" fmla="*/ 3404 w 3700"/>
                <a:gd name="T49" fmla="*/ 1876 h 3865"/>
                <a:gd name="T50" fmla="*/ 2275 w 3700"/>
                <a:gd name="T51" fmla="*/ 1553 h 3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700" h="3865">
                  <a:moveTo>
                    <a:pt x="2275" y="1553"/>
                  </a:moveTo>
                  <a:lnTo>
                    <a:pt x="2275" y="1553"/>
                  </a:lnTo>
                  <a:cubicBezTo>
                    <a:pt x="1647" y="1553"/>
                    <a:pt x="1647" y="1553"/>
                    <a:pt x="1647" y="1553"/>
                  </a:cubicBezTo>
                  <a:cubicBezTo>
                    <a:pt x="1360" y="1553"/>
                    <a:pt x="1156" y="1535"/>
                    <a:pt x="1036" y="1488"/>
                  </a:cubicBezTo>
                  <a:cubicBezTo>
                    <a:pt x="897" y="1423"/>
                    <a:pt x="814" y="1294"/>
                    <a:pt x="814" y="1119"/>
                  </a:cubicBezTo>
                  <a:cubicBezTo>
                    <a:pt x="814" y="914"/>
                    <a:pt x="916" y="776"/>
                    <a:pt x="1082" y="730"/>
                  </a:cubicBezTo>
                  <a:cubicBezTo>
                    <a:pt x="1203" y="703"/>
                    <a:pt x="1350" y="703"/>
                    <a:pt x="1720" y="703"/>
                  </a:cubicBezTo>
                  <a:cubicBezTo>
                    <a:pt x="3579" y="703"/>
                    <a:pt x="3579" y="703"/>
                    <a:pt x="3579" y="703"/>
                  </a:cubicBezTo>
                  <a:cubicBezTo>
                    <a:pt x="3579" y="0"/>
                    <a:pt x="3579" y="0"/>
                    <a:pt x="3579" y="0"/>
                  </a:cubicBezTo>
                  <a:cubicBezTo>
                    <a:pt x="1526" y="0"/>
                    <a:pt x="1526" y="0"/>
                    <a:pt x="1526" y="0"/>
                  </a:cubicBezTo>
                  <a:cubicBezTo>
                    <a:pt x="1073" y="0"/>
                    <a:pt x="860" y="9"/>
                    <a:pt x="685" y="82"/>
                  </a:cubicBezTo>
                  <a:cubicBezTo>
                    <a:pt x="278" y="222"/>
                    <a:pt x="0" y="638"/>
                    <a:pt x="0" y="1136"/>
                  </a:cubicBezTo>
                  <a:cubicBezTo>
                    <a:pt x="0" y="1479"/>
                    <a:pt x="139" y="1784"/>
                    <a:pt x="370" y="1997"/>
                  </a:cubicBezTo>
                  <a:cubicBezTo>
                    <a:pt x="583" y="2172"/>
                    <a:pt x="888" y="2255"/>
                    <a:pt x="1360" y="2255"/>
                  </a:cubicBezTo>
                  <a:cubicBezTo>
                    <a:pt x="2201" y="2255"/>
                    <a:pt x="2201" y="2255"/>
                    <a:pt x="2201" y="2255"/>
                  </a:cubicBezTo>
                  <a:cubicBezTo>
                    <a:pt x="2387" y="2255"/>
                    <a:pt x="2544" y="2274"/>
                    <a:pt x="2626" y="2320"/>
                  </a:cubicBezTo>
                  <a:cubicBezTo>
                    <a:pt x="2784" y="2404"/>
                    <a:pt x="2876" y="2542"/>
                    <a:pt x="2876" y="2727"/>
                  </a:cubicBezTo>
                  <a:cubicBezTo>
                    <a:pt x="2876" y="2875"/>
                    <a:pt x="2811" y="2986"/>
                    <a:pt x="2682" y="3069"/>
                  </a:cubicBezTo>
                  <a:cubicBezTo>
                    <a:pt x="2581" y="3134"/>
                    <a:pt x="2414" y="3162"/>
                    <a:pt x="2100" y="3162"/>
                  </a:cubicBezTo>
                  <a:cubicBezTo>
                    <a:pt x="84" y="3162"/>
                    <a:pt x="84" y="3162"/>
                    <a:pt x="84" y="3162"/>
                  </a:cubicBezTo>
                  <a:cubicBezTo>
                    <a:pt x="84" y="3864"/>
                    <a:pt x="84" y="3864"/>
                    <a:pt x="84" y="3864"/>
                  </a:cubicBezTo>
                  <a:cubicBezTo>
                    <a:pt x="2165" y="3864"/>
                    <a:pt x="2165" y="3864"/>
                    <a:pt x="2165" y="3864"/>
                  </a:cubicBezTo>
                  <a:cubicBezTo>
                    <a:pt x="2756" y="3864"/>
                    <a:pt x="2997" y="3827"/>
                    <a:pt x="3191" y="3707"/>
                  </a:cubicBezTo>
                  <a:cubicBezTo>
                    <a:pt x="3505" y="3513"/>
                    <a:pt x="3699" y="3143"/>
                    <a:pt x="3699" y="2727"/>
                  </a:cubicBezTo>
                  <a:cubicBezTo>
                    <a:pt x="3699" y="2385"/>
                    <a:pt x="3579" y="2052"/>
                    <a:pt x="3404" y="1876"/>
                  </a:cubicBezTo>
                  <a:cubicBezTo>
                    <a:pt x="3172" y="1636"/>
                    <a:pt x="2858" y="1553"/>
                    <a:pt x="2275" y="1553"/>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4" name="Freeform 3">
              <a:extLst>
                <a:ext uri="{FF2B5EF4-FFF2-40B4-BE49-F238E27FC236}">
                  <a16:creationId xmlns:a16="http://schemas.microsoft.com/office/drawing/2014/main" id="{B54BD1E4-F994-E54E-85DF-3260C6CB2475}"/>
                </a:ext>
              </a:extLst>
            </p:cNvPr>
            <p:cNvSpPr>
              <a:spLocks noChangeArrowheads="1"/>
            </p:cNvSpPr>
            <p:nvPr/>
          </p:nvSpPr>
          <p:spPr bwMode="auto">
            <a:xfrm>
              <a:off x="1402" y="1637"/>
              <a:ext cx="865" cy="886"/>
            </a:xfrm>
            <a:custGeom>
              <a:avLst/>
              <a:gdLst>
                <a:gd name="T0" fmla="*/ 1915 w 3820"/>
                <a:gd name="T1" fmla="*/ 0 h 3912"/>
                <a:gd name="T2" fmla="*/ 1915 w 3820"/>
                <a:gd name="T3" fmla="*/ 0 h 3912"/>
                <a:gd name="T4" fmla="*/ 592 w 3820"/>
                <a:gd name="T5" fmla="*/ 379 h 3912"/>
                <a:gd name="T6" fmla="*/ 0 w 3820"/>
                <a:gd name="T7" fmla="*/ 1978 h 3912"/>
                <a:gd name="T8" fmla="*/ 343 w 3820"/>
                <a:gd name="T9" fmla="*/ 3236 h 3912"/>
                <a:gd name="T10" fmla="*/ 1970 w 3820"/>
                <a:gd name="T11" fmla="*/ 3911 h 3912"/>
                <a:gd name="T12" fmla="*/ 3218 w 3820"/>
                <a:gd name="T13" fmla="*/ 3559 h 3912"/>
                <a:gd name="T14" fmla="*/ 3819 w 3820"/>
                <a:gd name="T15" fmla="*/ 2015 h 3912"/>
                <a:gd name="T16" fmla="*/ 3450 w 3820"/>
                <a:gd name="T17" fmla="*/ 591 h 3912"/>
                <a:gd name="T18" fmla="*/ 1915 w 3820"/>
                <a:gd name="T19" fmla="*/ 0 h 3912"/>
                <a:gd name="T20" fmla="*/ 1915 w 3820"/>
                <a:gd name="T21" fmla="*/ 3264 h 3912"/>
                <a:gd name="T22" fmla="*/ 1915 w 3820"/>
                <a:gd name="T23" fmla="*/ 3264 h 3912"/>
                <a:gd name="T24" fmla="*/ 906 w 3820"/>
                <a:gd name="T25" fmla="*/ 1951 h 3912"/>
                <a:gd name="T26" fmla="*/ 1091 w 3820"/>
                <a:gd name="T27" fmla="*/ 1045 h 3912"/>
                <a:gd name="T28" fmla="*/ 1915 w 3820"/>
                <a:gd name="T29" fmla="*/ 656 h 3912"/>
                <a:gd name="T30" fmla="*/ 2913 w 3820"/>
                <a:gd name="T31" fmla="*/ 1960 h 3912"/>
                <a:gd name="T32" fmla="*/ 1915 w 3820"/>
                <a:gd name="T33" fmla="*/ 3264 h 3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20" h="3912">
                  <a:moveTo>
                    <a:pt x="1915" y="0"/>
                  </a:moveTo>
                  <a:lnTo>
                    <a:pt x="1915" y="0"/>
                  </a:lnTo>
                  <a:cubicBezTo>
                    <a:pt x="1369" y="0"/>
                    <a:pt x="888" y="129"/>
                    <a:pt x="592" y="379"/>
                  </a:cubicBezTo>
                  <a:cubicBezTo>
                    <a:pt x="203" y="675"/>
                    <a:pt x="0" y="1239"/>
                    <a:pt x="0" y="1978"/>
                  </a:cubicBezTo>
                  <a:cubicBezTo>
                    <a:pt x="0" y="2496"/>
                    <a:pt x="111" y="2921"/>
                    <a:pt x="343" y="3236"/>
                  </a:cubicBezTo>
                  <a:cubicBezTo>
                    <a:pt x="639" y="3671"/>
                    <a:pt x="1230" y="3911"/>
                    <a:pt x="1970" y="3911"/>
                  </a:cubicBezTo>
                  <a:cubicBezTo>
                    <a:pt x="2488" y="3911"/>
                    <a:pt x="2932" y="3790"/>
                    <a:pt x="3218" y="3559"/>
                  </a:cubicBezTo>
                  <a:cubicBezTo>
                    <a:pt x="3607" y="3245"/>
                    <a:pt x="3819" y="2690"/>
                    <a:pt x="3819" y="2015"/>
                  </a:cubicBezTo>
                  <a:cubicBezTo>
                    <a:pt x="3819" y="1414"/>
                    <a:pt x="3681" y="906"/>
                    <a:pt x="3450" y="591"/>
                  </a:cubicBezTo>
                  <a:cubicBezTo>
                    <a:pt x="3153" y="212"/>
                    <a:pt x="2599" y="0"/>
                    <a:pt x="1915" y="0"/>
                  </a:cubicBezTo>
                  <a:close/>
                  <a:moveTo>
                    <a:pt x="1915" y="3264"/>
                  </a:moveTo>
                  <a:lnTo>
                    <a:pt x="1915" y="3264"/>
                  </a:lnTo>
                  <a:cubicBezTo>
                    <a:pt x="1221" y="3264"/>
                    <a:pt x="906" y="2856"/>
                    <a:pt x="906" y="1951"/>
                  </a:cubicBezTo>
                  <a:cubicBezTo>
                    <a:pt x="906" y="1544"/>
                    <a:pt x="962" y="1229"/>
                    <a:pt x="1091" y="1045"/>
                  </a:cubicBezTo>
                  <a:cubicBezTo>
                    <a:pt x="1249" y="795"/>
                    <a:pt x="1544" y="656"/>
                    <a:pt x="1915" y="656"/>
                  </a:cubicBezTo>
                  <a:cubicBezTo>
                    <a:pt x="2608" y="656"/>
                    <a:pt x="2913" y="1063"/>
                    <a:pt x="2913" y="1960"/>
                  </a:cubicBezTo>
                  <a:cubicBezTo>
                    <a:pt x="2913" y="2856"/>
                    <a:pt x="2599" y="3264"/>
                    <a:pt x="1915" y="3264"/>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5" name="Freeform 4">
              <a:extLst>
                <a:ext uri="{FF2B5EF4-FFF2-40B4-BE49-F238E27FC236}">
                  <a16:creationId xmlns:a16="http://schemas.microsoft.com/office/drawing/2014/main" id="{1D00B875-4B7F-974B-9BCA-C64135E95A02}"/>
                </a:ext>
              </a:extLst>
            </p:cNvPr>
            <p:cNvSpPr>
              <a:spLocks noChangeArrowheads="1"/>
            </p:cNvSpPr>
            <p:nvPr/>
          </p:nvSpPr>
          <p:spPr bwMode="auto">
            <a:xfrm>
              <a:off x="2373" y="1644"/>
              <a:ext cx="779" cy="875"/>
            </a:xfrm>
            <a:custGeom>
              <a:avLst/>
              <a:gdLst>
                <a:gd name="T0" fmla="*/ 1924 w 3441"/>
                <a:gd name="T1" fmla="*/ 0 h 3865"/>
                <a:gd name="T2" fmla="*/ 1924 w 3441"/>
                <a:gd name="T3" fmla="*/ 0 h 3865"/>
                <a:gd name="T4" fmla="*/ 0 w 3441"/>
                <a:gd name="T5" fmla="*/ 0 h 3865"/>
                <a:gd name="T6" fmla="*/ 0 w 3441"/>
                <a:gd name="T7" fmla="*/ 3864 h 3865"/>
                <a:gd name="T8" fmla="*/ 822 w 3441"/>
                <a:gd name="T9" fmla="*/ 3864 h 3865"/>
                <a:gd name="T10" fmla="*/ 822 w 3441"/>
                <a:gd name="T11" fmla="*/ 2514 h 3865"/>
                <a:gd name="T12" fmla="*/ 2136 w 3441"/>
                <a:gd name="T13" fmla="*/ 2514 h 3865"/>
                <a:gd name="T14" fmla="*/ 3015 w 3441"/>
                <a:gd name="T15" fmla="*/ 2265 h 3865"/>
                <a:gd name="T16" fmla="*/ 3440 w 3441"/>
                <a:gd name="T17" fmla="*/ 1257 h 3865"/>
                <a:gd name="T18" fmla="*/ 3097 w 3441"/>
                <a:gd name="T19" fmla="*/ 351 h 3865"/>
                <a:gd name="T20" fmla="*/ 1924 w 3441"/>
                <a:gd name="T21" fmla="*/ 0 h 3865"/>
                <a:gd name="T22" fmla="*/ 2367 w 3441"/>
                <a:gd name="T23" fmla="*/ 1710 h 3865"/>
                <a:gd name="T24" fmla="*/ 2367 w 3441"/>
                <a:gd name="T25" fmla="*/ 1710 h 3865"/>
                <a:gd name="T26" fmla="*/ 1942 w 3441"/>
                <a:gd name="T27" fmla="*/ 1821 h 3865"/>
                <a:gd name="T28" fmla="*/ 822 w 3441"/>
                <a:gd name="T29" fmla="*/ 1821 h 3865"/>
                <a:gd name="T30" fmla="*/ 822 w 3441"/>
                <a:gd name="T31" fmla="*/ 684 h 3865"/>
                <a:gd name="T32" fmla="*/ 1951 w 3441"/>
                <a:gd name="T33" fmla="*/ 684 h 3865"/>
                <a:gd name="T34" fmla="*/ 2256 w 3441"/>
                <a:gd name="T35" fmla="*/ 720 h 3865"/>
                <a:gd name="T36" fmla="*/ 2543 w 3441"/>
                <a:gd name="T37" fmla="*/ 1229 h 3865"/>
                <a:gd name="T38" fmla="*/ 2367 w 3441"/>
                <a:gd name="T39" fmla="*/ 1710 h 3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41" h="3865">
                  <a:moveTo>
                    <a:pt x="1924" y="0"/>
                  </a:moveTo>
                  <a:lnTo>
                    <a:pt x="1924" y="0"/>
                  </a:lnTo>
                  <a:cubicBezTo>
                    <a:pt x="0" y="0"/>
                    <a:pt x="0" y="0"/>
                    <a:pt x="0" y="0"/>
                  </a:cubicBezTo>
                  <a:cubicBezTo>
                    <a:pt x="0" y="3864"/>
                    <a:pt x="0" y="3864"/>
                    <a:pt x="0" y="3864"/>
                  </a:cubicBezTo>
                  <a:cubicBezTo>
                    <a:pt x="822" y="3864"/>
                    <a:pt x="822" y="3864"/>
                    <a:pt x="822" y="3864"/>
                  </a:cubicBezTo>
                  <a:cubicBezTo>
                    <a:pt x="822" y="2514"/>
                    <a:pt x="822" y="2514"/>
                    <a:pt x="822" y="2514"/>
                  </a:cubicBezTo>
                  <a:cubicBezTo>
                    <a:pt x="2136" y="2514"/>
                    <a:pt x="2136" y="2514"/>
                    <a:pt x="2136" y="2514"/>
                  </a:cubicBezTo>
                  <a:cubicBezTo>
                    <a:pt x="2580" y="2514"/>
                    <a:pt x="2793" y="2459"/>
                    <a:pt x="3015" y="2265"/>
                  </a:cubicBezTo>
                  <a:cubicBezTo>
                    <a:pt x="3283" y="2033"/>
                    <a:pt x="3440" y="1664"/>
                    <a:pt x="3440" y="1257"/>
                  </a:cubicBezTo>
                  <a:cubicBezTo>
                    <a:pt x="3440" y="914"/>
                    <a:pt x="3319" y="591"/>
                    <a:pt x="3097" y="351"/>
                  </a:cubicBezTo>
                  <a:cubicBezTo>
                    <a:pt x="2839" y="64"/>
                    <a:pt x="2608" y="0"/>
                    <a:pt x="1924" y="0"/>
                  </a:cubicBezTo>
                  <a:close/>
                  <a:moveTo>
                    <a:pt x="2367" y="1710"/>
                  </a:moveTo>
                  <a:lnTo>
                    <a:pt x="2367" y="1710"/>
                  </a:lnTo>
                  <a:cubicBezTo>
                    <a:pt x="2284" y="1793"/>
                    <a:pt x="2154" y="1821"/>
                    <a:pt x="1942" y="1821"/>
                  </a:cubicBezTo>
                  <a:cubicBezTo>
                    <a:pt x="822" y="1821"/>
                    <a:pt x="822" y="1821"/>
                    <a:pt x="822" y="1821"/>
                  </a:cubicBezTo>
                  <a:cubicBezTo>
                    <a:pt x="822" y="684"/>
                    <a:pt x="822" y="684"/>
                    <a:pt x="822" y="684"/>
                  </a:cubicBezTo>
                  <a:cubicBezTo>
                    <a:pt x="1951" y="684"/>
                    <a:pt x="1951" y="684"/>
                    <a:pt x="1951" y="684"/>
                  </a:cubicBezTo>
                  <a:cubicBezTo>
                    <a:pt x="2090" y="684"/>
                    <a:pt x="2191" y="703"/>
                    <a:pt x="2256" y="720"/>
                  </a:cubicBezTo>
                  <a:cubicBezTo>
                    <a:pt x="2432" y="785"/>
                    <a:pt x="2543" y="970"/>
                    <a:pt x="2543" y="1229"/>
                  </a:cubicBezTo>
                  <a:cubicBezTo>
                    <a:pt x="2543" y="1442"/>
                    <a:pt x="2478" y="1627"/>
                    <a:pt x="2367" y="1710"/>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6" name="Freeform 5">
              <a:extLst>
                <a:ext uri="{FF2B5EF4-FFF2-40B4-BE49-F238E27FC236}">
                  <a16:creationId xmlns:a16="http://schemas.microsoft.com/office/drawing/2014/main" id="{4D55CE47-B2E6-8948-B9A3-DC291A51D40D}"/>
                </a:ext>
              </a:extLst>
            </p:cNvPr>
            <p:cNvSpPr>
              <a:spLocks noChangeArrowheads="1"/>
            </p:cNvSpPr>
            <p:nvPr/>
          </p:nvSpPr>
          <p:spPr bwMode="auto">
            <a:xfrm>
              <a:off x="5015" y="1644"/>
              <a:ext cx="838" cy="875"/>
            </a:xfrm>
            <a:custGeom>
              <a:avLst/>
              <a:gdLst>
                <a:gd name="T0" fmla="*/ 3403 w 3701"/>
                <a:gd name="T1" fmla="*/ 1876 h 3865"/>
                <a:gd name="T2" fmla="*/ 3403 w 3701"/>
                <a:gd name="T3" fmla="*/ 1876 h 3865"/>
                <a:gd name="T4" fmla="*/ 2285 w 3701"/>
                <a:gd name="T5" fmla="*/ 1553 h 3865"/>
                <a:gd name="T6" fmla="*/ 1647 w 3701"/>
                <a:gd name="T7" fmla="*/ 1553 h 3865"/>
                <a:gd name="T8" fmla="*/ 1037 w 3701"/>
                <a:gd name="T9" fmla="*/ 1488 h 3865"/>
                <a:gd name="T10" fmla="*/ 815 w 3701"/>
                <a:gd name="T11" fmla="*/ 1119 h 3865"/>
                <a:gd name="T12" fmla="*/ 1082 w 3701"/>
                <a:gd name="T13" fmla="*/ 730 h 3865"/>
                <a:gd name="T14" fmla="*/ 1721 w 3701"/>
                <a:gd name="T15" fmla="*/ 703 h 3865"/>
                <a:gd name="T16" fmla="*/ 3588 w 3701"/>
                <a:gd name="T17" fmla="*/ 703 h 3865"/>
                <a:gd name="T18" fmla="*/ 3588 w 3701"/>
                <a:gd name="T19" fmla="*/ 0 h 3865"/>
                <a:gd name="T20" fmla="*/ 1535 w 3701"/>
                <a:gd name="T21" fmla="*/ 0 h 3865"/>
                <a:gd name="T22" fmla="*/ 685 w 3701"/>
                <a:gd name="T23" fmla="*/ 82 h 3865"/>
                <a:gd name="T24" fmla="*/ 0 w 3701"/>
                <a:gd name="T25" fmla="*/ 1136 h 3865"/>
                <a:gd name="T26" fmla="*/ 371 w 3701"/>
                <a:gd name="T27" fmla="*/ 1997 h 3865"/>
                <a:gd name="T28" fmla="*/ 1360 w 3701"/>
                <a:gd name="T29" fmla="*/ 2255 h 3865"/>
                <a:gd name="T30" fmla="*/ 2202 w 3701"/>
                <a:gd name="T31" fmla="*/ 2255 h 3865"/>
                <a:gd name="T32" fmla="*/ 2626 w 3701"/>
                <a:gd name="T33" fmla="*/ 2320 h 3865"/>
                <a:gd name="T34" fmla="*/ 2876 w 3701"/>
                <a:gd name="T35" fmla="*/ 2727 h 3865"/>
                <a:gd name="T36" fmla="*/ 2682 w 3701"/>
                <a:gd name="T37" fmla="*/ 3069 h 3865"/>
                <a:gd name="T38" fmla="*/ 2100 w 3701"/>
                <a:gd name="T39" fmla="*/ 3162 h 3865"/>
                <a:gd name="T40" fmla="*/ 84 w 3701"/>
                <a:gd name="T41" fmla="*/ 3162 h 3865"/>
                <a:gd name="T42" fmla="*/ 84 w 3701"/>
                <a:gd name="T43" fmla="*/ 3864 h 3865"/>
                <a:gd name="T44" fmla="*/ 2174 w 3701"/>
                <a:gd name="T45" fmla="*/ 3864 h 3865"/>
                <a:gd name="T46" fmla="*/ 3200 w 3701"/>
                <a:gd name="T47" fmla="*/ 3707 h 3865"/>
                <a:gd name="T48" fmla="*/ 3700 w 3701"/>
                <a:gd name="T49" fmla="*/ 2727 h 3865"/>
                <a:gd name="T50" fmla="*/ 3403 w 3701"/>
                <a:gd name="T51" fmla="*/ 1876 h 3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701" h="3865">
                  <a:moveTo>
                    <a:pt x="3403" y="1876"/>
                  </a:moveTo>
                  <a:lnTo>
                    <a:pt x="3403" y="1876"/>
                  </a:lnTo>
                  <a:cubicBezTo>
                    <a:pt x="3172" y="1636"/>
                    <a:pt x="2857" y="1553"/>
                    <a:pt x="2285" y="1553"/>
                  </a:cubicBezTo>
                  <a:cubicBezTo>
                    <a:pt x="1647" y="1553"/>
                    <a:pt x="1647" y="1553"/>
                    <a:pt x="1647" y="1553"/>
                  </a:cubicBezTo>
                  <a:cubicBezTo>
                    <a:pt x="1369" y="1553"/>
                    <a:pt x="1156" y="1535"/>
                    <a:pt x="1037" y="1488"/>
                  </a:cubicBezTo>
                  <a:cubicBezTo>
                    <a:pt x="897" y="1423"/>
                    <a:pt x="815" y="1294"/>
                    <a:pt x="815" y="1119"/>
                  </a:cubicBezTo>
                  <a:cubicBezTo>
                    <a:pt x="815" y="914"/>
                    <a:pt x="916" y="776"/>
                    <a:pt x="1082" y="730"/>
                  </a:cubicBezTo>
                  <a:cubicBezTo>
                    <a:pt x="1203" y="703"/>
                    <a:pt x="1350" y="703"/>
                    <a:pt x="1721" y="703"/>
                  </a:cubicBezTo>
                  <a:cubicBezTo>
                    <a:pt x="3588" y="703"/>
                    <a:pt x="3588" y="703"/>
                    <a:pt x="3588" y="703"/>
                  </a:cubicBezTo>
                  <a:cubicBezTo>
                    <a:pt x="3588" y="0"/>
                    <a:pt x="3588" y="0"/>
                    <a:pt x="3588" y="0"/>
                  </a:cubicBezTo>
                  <a:cubicBezTo>
                    <a:pt x="1535" y="0"/>
                    <a:pt x="1535" y="0"/>
                    <a:pt x="1535" y="0"/>
                  </a:cubicBezTo>
                  <a:cubicBezTo>
                    <a:pt x="1073" y="0"/>
                    <a:pt x="860" y="9"/>
                    <a:pt x="685" y="82"/>
                  </a:cubicBezTo>
                  <a:cubicBezTo>
                    <a:pt x="278" y="222"/>
                    <a:pt x="0" y="638"/>
                    <a:pt x="0" y="1136"/>
                  </a:cubicBezTo>
                  <a:cubicBezTo>
                    <a:pt x="0" y="1479"/>
                    <a:pt x="140" y="1784"/>
                    <a:pt x="371" y="1997"/>
                  </a:cubicBezTo>
                  <a:cubicBezTo>
                    <a:pt x="583" y="2172"/>
                    <a:pt x="888" y="2255"/>
                    <a:pt x="1360" y="2255"/>
                  </a:cubicBezTo>
                  <a:cubicBezTo>
                    <a:pt x="2202" y="2255"/>
                    <a:pt x="2202" y="2255"/>
                    <a:pt x="2202" y="2255"/>
                  </a:cubicBezTo>
                  <a:cubicBezTo>
                    <a:pt x="2387" y="2255"/>
                    <a:pt x="2544" y="2274"/>
                    <a:pt x="2626" y="2320"/>
                  </a:cubicBezTo>
                  <a:cubicBezTo>
                    <a:pt x="2784" y="2404"/>
                    <a:pt x="2876" y="2542"/>
                    <a:pt x="2876" y="2727"/>
                  </a:cubicBezTo>
                  <a:cubicBezTo>
                    <a:pt x="2876" y="2875"/>
                    <a:pt x="2812" y="2986"/>
                    <a:pt x="2682" y="3069"/>
                  </a:cubicBezTo>
                  <a:cubicBezTo>
                    <a:pt x="2590" y="3134"/>
                    <a:pt x="2414" y="3162"/>
                    <a:pt x="2100" y="3162"/>
                  </a:cubicBezTo>
                  <a:cubicBezTo>
                    <a:pt x="84" y="3162"/>
                    <a:pt x="84" y="3162"/>
                    <a:pt x="84" y="3162"/>
                  </a:cubicBezTo>
                  <a:cubicBezTo>
                    <a:pt x="84" y="3864"/>
                    <a:pt x="84" y="3864"/>
                    <a:pt x="84" y="3864"/>
                  </a:cubicBezTo>
                  <a:cubicBezTo>
                    <a:pt x="2174" y="3864"/>
                    <a:pt x="2174" y="3864"/>
                    <a:pt x="2174" y="3864"/>
                  </a:cubicBezTo>
                  <a:cubicBezTo>
                    <a:pt x="2756" y="3864"/>
                    <a:pt x="3006" y="3827"/>
                    <a:pt x="3200" y="3707"/>
                  </a:cubicBezTo>
                  <a:cubicBezTo>
                    <a:pt x="3506" y="3513"/>
                    <a:pt x="3700" y="3143"/>
                    <a:pt x="3700" y="2727"/>
                  </a:cubicBezTo>
                  <a:cubicBezTo>
                    <a:pt x="3700" y="2385"/>
                    <a:pt x="3579" y="2052"/>
                    <a:pt x="3403" y="1876"/>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7" name="Freeform 6">
              <a:extLst>
                <a:ext uri="{FF2B5EF4-FFF2-40B4-BE49-F238E27FC236}">
                  <a16:creationId xmlns:a16="http://schemas.microsoft.com/office/drawing/2014/main" id="{3DF43F92-3FC9-AE44-8D84-693B9EC5E8E7}"/>
                </a:ext>
              </a:extLst>
            </p:cNvPr>
            <p:cNvSpPr>
              <a:spLocks noChangeArrowheads="1"/>
            </p:cNvSpPr>
            <p:nvPr/>
          </p:nvSpPr>
          <p:spPr bwMode="auto">
            <a:xfrm>
              <a:off x="3262" y="1644"/>
              <a:ext cx="710" cy="875"/>
            </a:xfrm>
            <a:custGeom>
              <a:avLst/>
              <a:gdLst>
                <a:gd name="T0" fmla="*/ 2312 w 3136"/>
                <a:gd name="T1" fmla="*/ 1580 h 3865"/>
                <a:gd name="T2" fmla="*/ 823 w 3136"/>
                <a:gd name="T3" fmla="*/ 1580 h 3865"/>
                <a:gd name="T4" fmla="*/ 823 w 3136"/>
                <a:gd name="T5" fmla="*/ 0 h 3865"/>
                <a:gd name="T6" fmla="*/ 0 w 3136"/>
                <a:gd name="T7" fmla="*/ 0 h 3865"/>
                <a:gd name="T8" fmla="*/ 0 w 3136"/>
                <a:gd name="T9" fmla="*/ 3864 h 3865"/>
                <a:gd name="T10" fmla="*/ 823 w 3136"/>
                <a:gd name="T11" fmla="*/ 3864 h 3865"/>
                <a:gd name="T12" fmla="*/ 823 w 3136"/>
                <a:gd name="T13" fmla="*/ 2274 h 3865"/>
                <a:gd name="T14" fmla="*/ 2312 w 3136"/>
                <a:gd name="T15" fmla="*/ 2274 h 3865"/>
                <a:gd name="T16" fmla="*/ 2312 w 3136"/>
                <a:gd name="T17" fmla="*/ 3864 h 3865"/>
                <a:gd name="T18" fmla="*/ 3135 w 3136"/>
                <a:gd name="T19" fmla="*/ 3864 h 3865"/>
                <a:gd name="T20" fmla="*/ 3135 w 3136"/>
                <a:gd name="T21" fmla="*/ 0 h 3865"/>
                <a:gd name="T22" fmla="*/ 2312 w 3136"/>
                <a:gd name="T23" fmla="*/ 0 h 3865"/>
                <a:gd name="T24" fmla="*/ 2312 w 3136"/>
                <a:gd name="T25" fmla="*/ 1580 h 3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36" h="3865">
                  <a:moveTo>
                    <a:pt x="2312" y="1580"/>
                  </a:moveTo>
                  <a:lnTo>
                    <a:pt x="823" y="1580"/>
                  </a:lnTo>
                  <a:lnTo>
                    <a:pt x="823" y="0"/>
                  </a:lnTo>
                  <a:lnTo>
                    <a:pt x="0" y="0"/>
                  </a:lnTo>
                  <a:lnTo>
                    <a:pt x="0" y="3864"/>
                  </a:lnTo>
                  <a:lnTo>
                    <a:pt x="823" y="3864"/>
                  </a:lnTo>
                  <a:lnTo>
                    <a:pt x="823" y="2274"/>
                  </a:lnTo>
                  <a:lnTo>
                    <a:pt x="2312" y="2274"/>
                  </a:lnTo>
                  <a:lnTo>
                    <a:pt x="2312" y="3864"/>
                  </a:lnTo>
                  <a:lnTo>
                    <a:pt x="3135" y="3864"/>
                  </a:lnTo>
                  <a:lnTo>
                    <a:pt x="3135" y="0"/>
                  </a:lnTo>
                  <a:lnTo>
                    <a:pt x="2312" y="0"/>
                  </a:lnTo>
                  <a:lnTo>
                    <a:pt x="2312" y="158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8" name="Freeform 7">
              <a:extLst>
                <a:ext uri="{FF2B5EF4-FFF2-40B4-BE49-F238E27FC236}">
                  <a16:creationId xmlns:a16="http://schemas.microsoft.com/office/drawing/2014/main" id="{CD2E6813-40C3-C849-A653-8366F616DDA2}"/>
                </a:ext>
              </a:extLst>
            </p:cNvPr>
            <p:cNvSpPr>
              <a:spLocks noChangeArrowheads="1"/>
            </p:cNvSpPr>
            <p:nvPr/>
          </p:nvSpPr>
          <p:spPr bwMode="auto">
            <a:xfrm>
              <a:off x="4080" y="1637"/>
              <a:ext cx="865" cy="886"/>
            </a:xfrm>
            <a:custGeom>
              <a:avLst/>
              <a:gdLst>
                <a:gd name="T0" fmla="*/ 1914 w 3821"/>
                <a:gd name="T1" fmla="*/ 0 h 3912"/>
                <a:gd name="T2" fmla="*/ 1914 w 3821"/>
                <a:gd name="T3" fmla="*/ 0 h 3912"/>
                <a:gd name="T4" fmla="*/ 592 w 3821"/>
                <a:gd name="T5" fmla="*/ 379 h 3912"/>
                <a:gd name="T6" fmla="*/ 0 w 3821"/>
                <a:gd name="T7" fmla="*/ 1978 h 3912"/>
                <a:gd name="T8" fmla="*/ 342 w 3821"/>
                <a:gd name="T9" fmla="*/ 3236 h 3912"/>
                <a:gd name="T10" fmla="*/ 1970 w 3821"/>
                <a:gd name="T11" fmla="*/ 3911 h 3912"/>
                <a:gd name="T12" fmla="*/ 3218 w 3821"/>
                <a:gd name="T13" fmla="*/ 3559 h 3912"/>
                <a:gd name="T14" fmla="*/ 3820 w 3821"/>
                <a:gd name="T15" fmla="*/ 2015 h 3912"/>
                <a:gd name="T16" fmla="*/ 3449 w 3821"/>
                <a:gd name="T17" fmla="*/ 591 h 3912"/>
                <a:gd name="T18" fmla="*/ 1914 w 3821"/>
                <a:gd name="T19" fmla="*/ 0 h 3912"/>
                <a:gd name="T20" fmla="*/ 1914 w 3821"/>
                <a:gd name="T21" fmla="*/ 3264 h 3912"/>
                <a:gd name="T22" fmla="*/ 1914 w 3821"/>
                <a:gd name="T23" fmla="*/ 3264 h 3912"/>
                <a:gd name="T24" fmla="*/ 907 w 3821"/>
                <a:gd name="T25" fmla="*/ 1951 h 3912"/>
                <a:gd name="T26" fmla="*/ 1092 w 3821"/>
                <a:gd name="T27" fmla="*/ 1045 h 3912"/>
                <a:gd name="T28" fmla="*/ 1914 w 3821"/>
                <a:gd name="T29" fmla="*/ 656 h 3912"/>
                <a:gd name="T30" fmla="*/ 2913 w 3821"/>
                <a:gd name="T31" fmla="*/ 1960 h 3912"/>
                <a:gd name="T32" fmla="*/ 1914 w 3821"/>
                <a:gd name="T33" fmla="*/ 3264 h 3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21" h="3912">
                  <a:moveTo>
                    <a:pt x="1914" y="0"/>
                  </a:moveTo>
                  <a:lnTo>
                    <a:pt x="1914" y="0"/>
                  </a:lnTo>
                  <a:cubicBezTo>
                    <a:pt x="1369" y="0"/>
                    <a:pt x="888" y="129"/>
                    <a:pt x="592" y="379"/>
                  </a:cubicBezTo>
                  <a:cubicBezTo>
                    <a:pt x="204" y="675"/>
                    <a:pt x="0" y="1239"/>
                    <a:pt x="0" y="1978"/>
                  </a:cubicBezTo>
                  <a:cubicBezTo>
                    <a:pt x="0" y="2496"/>
                    <a:pt x="111" y="2921"/>
                    <a:pt x="342" y="3236"/>
                  </a:cubicBezTo>
                  <a:cubicBezTo>
                    <a:pt x="638" y="3671"/>
                    <a:pt x="1230" y="3911"/>
                    <a:pt x="1970" y="3911"/>
                  </a:cubicBezTo>
                  <a:cubicBezTo>
                    <a:pt x="2488" y="3911"/>
                    <a:pt x="2932" y="3790"/>
                    <a:pt x="3218" y="3559"/>
                  </a:cubicBezTo>
                  <a:cubicBezTo>
                    <a:pt x="3598" y="3245"/>
                    <a:pt x="3820" y="2690"/>
                    <a:pt x="3820" y="2015"/>
                  </a:cubicBezTo>
                  <a:cubicBezTo>
                    <a:pt x="3820" y="1414"/>
                    <a:pt x="3680" y="906"/>
                    <a:pt x="3449" y="591"/>
                  </a:cubicBezTo>
                  <a:cubicBezTo>
                    <a:pt x="3154" y="212"/>
                    <a:pt x="2599" y="0"/>
                    <a:pt x="1914" y="0"/>
                  </a:cubicBezTo>
                  <a:close/>
                  <a:moveTo>
                    <a:pt x="1914" y="3264"/>
                  </a:moveTo>
                  <a:lnTo>
                    <a:pt x="1914" y="3264"/>
                  </a:lnTo>
                  <a:cubicBezTo>
                    <a:pt x="1221" y="3264"/>
                    <a:pt x="907" y="2856"/>
                    <a:pt x="907" y="1951"/>
                  </a:cubicBezTo>
                  <a:cubicBezTo>
                    <a:pt x="907" y="1544"/>
                    <a:pt x="962" y="1229"/>
                    <a:pt x="1092" y="1045"/>
                  </a:cubicBezTo>
                  <a:cubicBezTo>
                    <a:pt x="1239" y="795"/>
                    <a:pt x="1535" y="656"/>
                    <a:pt x="1914" y="656"/>
                  </a:cubicBezTo>
                  <a:cubicBezTo>
                    <a:pt x="2608" y="656"/>
                    <a:pt x="2913" y="1063"/>
                    <a:pt x="2913" y="1960"/>
                  </a:cubicBezTo>
                  <a:cubicBezTo>
                    <a:pt x="2913" y="2856"/>
                    <a:pt x="2599" y="3264"/>
                    <a:pt x="1914" y="3264"/>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grpSp>
      <p:sp>
        <p:nvSpPr>
          <p:cNvPr id="2" name="Footer Placeholder 1">
            <a:extLst>
              <a:ext uri="{FF2B5EF4-FFF2-40B4-BE49-F238E27FC236}">
                <a16:creationId xmlns:a16="http://schemas.microsoft.com/office/drawing/2014/main" id="{BF7DF6B6-EC0E-0A4B-9576-DB5927A591DE}"/>
              </a:ext>
            </a:extLst>
          </p:cNvPr>
          <p:cNvSpPr>
            <a:spLocks noGrp="1"/>
          </p:cNvSpPr>
          <p:nvPr>
            <p:ph type="ftr" sz="quarter" idx="10"/>
          </p:nvPr>
        </p:nvSpPr>
        <p:spPr/>
        <p:txBody>
          <a:bodyPr/>
          <a:lstStyle>
            <a:lvl1pPr>
              <a:defRPr sz="900"/>
            </a:lvl1pPr>
          </a:lstStyle>
          <a:p>
            <a:r>
              <a:rPr lang="en-US"/>
              <a:t>Sophos Confidential</a:t>
            </a:r>
          </a:p>
        </p:txBody>
      </p:sp>
      <p:sp>
        <p:nvSpPr>
          <p:cNvPr id="3" name="Slide Number Placeholder 2">
            <a:extLst>
              <a:ext uri="{FF2B5EF4-FFF2-40B4-BE49-F238E27FC236}">
                <a16:creationId xmlns:a16="http://schemas.microsoft.com/office/drawing/2014/main" id="{64AF01D5-09AE-1344-98E6-8FD66EDD54E5}"/>
              </a:ext>
            </a:extLst>
          </p:cNvPr>
          <p:cNvSpPr>
            <a:spLocks noGrp="1"/>
          </p:cNvSpPr>
          <p:nvPr>
            <p:ph type="sldNum" sz="quarter" idx="11"/>
          </p:nvPr>
        </p:nvSpPr>
        <p:spPr/>
        <p:txBody>
          <a:bodyPr/>
          <a:lstStyle>
            <a:lvl1pPr>
              <a:defRPr sz="900"/>
            </a:lvl1pPr>
          </a:lstStyle>
          <a:p>
            <a:fld id="{0B4E209A-B732-E041-B035-762E24F34A7B}" type="slidenum">
              <a:rPr lang="en-US" smtClean="0"/>
              <a:pPr/>
              <a:t>‹#›</a:t>
            </a:fld>
            <a:endParaRPr lang="en-US"/>
          </a:p>
        </p:txBody>
      </p:sp>
      <p:sp>
        <p:nvSpPr>
          <p:cNvPr id="22" name="Title 1">
            <a:extLst>
              <a:ext uri="{FF2B5EF4-FFF2-40B4-BE49-F238E27FC236}">
                <a16:creationId xmlns:a16="http://schemas.microsoft.com/office/drawing/2014/main" id="{431D356D-D8A0-B243-9D57-9E5BE7C113D2}"/>
              </a:ext>
            </a:extLst>
          </p:cNvPr>
          <p:cNvSpPr>
            <a:spLocks noGrp="1"/>
          </p:cNvSpPr>
          <p:nvPr>
            <p:ph type="title"/>
          </p:nvPr>
        </p:nvSpPr>
        <p:spPr>
          <a:xfrm>
            <a:off x="491900" y="514084"/>
            <a:ext cx="10928468" cy="643179"/>
          </a:xfrm>
          <a:prstGeom prst="rect">
            <a:avLst/>
          </a:prstGeom>
        </p:spPr>
        <p:txBody>
          <a:bodyPr vert="horz" lIns="91440" tIns="45720" rIns="91440" bIns="45720" rtlCol="0" anchor="t">
            <a:normAutofit/>
          </a:bodyPr>
          <a:lstStyle>
            <a:lvl1pPr algn="l" defTabSz="914400" rtl="0" eaLnBrk="1" latinLnBrk="0" hangingPunct="1">
              <a:lnSpc>
                <a:spcPts val="3200"/>
              </a:lnSpc>
              <a:spcBef>
                <a:spcPct val="0"/>
              </a:spcBef>
              <a:buNone/>
              <a:defRPr sz="3600" b="1" i="0" kern="1200" spc="-30" baseline="0">
                <a:solidFill>
                  <a:srgbClr val="004FB5"/>
                </a:solidFill>
                <a:latin typeface="Calibri" panose="020F0502020204030204" pitchFamily="34" charset="0"/>
                <a:ea typeface="+mj-ea"/>
                <a:cs typeface="Calibri" panose="020F0502020204030204" pitchFamily="34" charset="0"/>
              </a:defRPr>
            </a:lvl1pPr>
          </a:lstStyle>
          <a:p>
            <a:r>
              <a:rPr lang="en-GB"/>
              <a:t>Click to edit Master title style</a:t>
            </a:r>
            <a:endParaRPr lang="en-US"/>
          </a:p>
        </p:txBody>
      </p:sp>
      <p:sp>
        <p:nvSpPr>
          <p:cNvPr id="19" name="Content Placeholder 2">
            <a:extLst>
              <a:ext uri="{FF2B5EF4-FFF2-40B4-BE49-F238E27FC236}">
                <a16:creationId xmlns:a16="http://schemas.microsoft.com/office/drawing/2014/main" id="{A17A8F7F-37C7-AD4D-9B7B-70C57B6FC4C4}"/>
              </a:ext>
            </a:extLst>
          </p:cNvPr>
          <p:cNvSpPr>
            <a:spLocks noGrp="1"/>
          </p:cNvSpPr>
          <p:nvPr>
            <p:ph idx="13" hasCustomPrompt="1"/>
          </p:nvPr>
        </p:nvSpPr>
        <p:spPr>
          <a:xfrm>
            <a:off x="491900" y="1301708"/>
            <a:ext cx="10928468" cy="4861241"/>
          </a:xfrm>
          <a:prstGeom prst="rect">
            <a:avLst/>
          </a:prstGeom>
        </p:spPr>
        <p:txBody>
          <a:bodyPr vert="horz" lIns="91440" tIns="45720" rIns="91440" bIns="45720" rtlCol="0">
            <a:normAutofit/>
          </a:bodyPr>
          <a:lstStyle>
            <a:lvl1pPr marL="290513" indent="-282575" algn="l" defTabSz="914400" rtl="0" eaLnBrk="1" latinLnBrk="0" hangingPunct="1">
              <a:lnSpc>
                <a:spcPct val="90000"/>
              </a:lnSpc>
              <a:spcBef>
                <a:spcPts val="1000"/>
              </a:spcBef>
              <a:spcAft>
                <a:spcPts val="200"/>
              </a:spcAft>
              <a:buClr>
                <a:srgbClr val="004FB5"/>
              </a:buClr>
              <a:buSzPct val="90000"/>
              <a:buFontTx/>
              <a:buBlip>
                <a:blip r:embed="rId3">
                  <a:extLst>
                    <a:ext uri="{96DAC541-7B7A-43D3-8B79-37D633B846F1}">
                      <asvg:svgBlip xmlns:asvg="http://schemas.microsoft.com/office/drawing/2016/SVG/main" r:embed="rId4"/>
                    </a:ext>
                  </a:extLst>
                </a:blip>
              </a:buBlip>
              <a:tabLst/>
              <a:defRPr sz="2400" b="0" i="0" kern="1200" spc="-20" baseline="0">
                <a:solidFill>
                  <a:schemeClr val="tx1"/>
                </a:solidFill>
                <a:latin typeface="Calibri" panose="020F0502020204030204" pitchFamily="34" charset="0"/>
                <a:ea typeface="+mn-ea"/>
                <a:cs typeface="Calibri" panose="020F0502020204030204" pitchFamily="34" charset="0"/>
              </a:defRPr>
            </a:lvl1pPr>
            <a:lvl2pPr marL="635000" indent="-233363" algn="l" defTabSz="914400" rtl="0" eaLnBrk="1" latinLnBrk="0" hangingPunct="1">
              <a:lnSpc>
                <a:spcPct val="90000"/>
              </a:lnSpc>
              <a:spcBef>
                <a:spcPts val="500"/>
              </a:spcBef>
              <a:spcAft>
                <a:spcPts val="200"/>
              </a:spcAft>
              <a:buClr>
                <a:srgbClr val="004FB5"/>
              </a:buClr>
              <a:buSzPct val="100000"/>
              <a:buFontTx/>
              <a:buBlip>
                <a:blip r:embed="rId5">
                  <a:extLst>
                    <a:ext uri="{96DAC541-7B7A-43D3-8B79-37D633B846F1}">
                      <asvg:svgBlip xmlns:asvg="http://schemas.microsoft.com/office/drawing/2016/SVG/main" r:embed="rId6"/>
                    </a:ext>
                  </a:extLst>
                </a:blip>
              </a:buBlip>
              <a:tabLst/>
              <a:defRPr sz="2000" b="0" i="0" kern="1200" spc="-20" baseline="0">
                <a:solidFill>
                  <a:schemeClr val="tx1"/>
                </a:solidFill>
                <a:latin typeface="Calibri" panose="020F0502020204030204" pitchFamily="34" charset="0"/>
                <a:ea typeface="+mn-ea"/>
                <a:cs typeface="Calibri" panose="020F0502020204030204" pitchFamily="34" charset="0"/>
              </a:defRPr>
            </a:lvl2pPr>
            <a:lvl3pPr marL="1031875" indent="-228600" algn="l" defTabSz="914400" rtl="0" eaLnBrk="1" latinLnBrk="0" hangingPunct="1">
              <a:lnSpc>
                <a:spcPct val="90000"/>
              </a:lnSpc>
              <a:spcBef>
                <a:spcPts val="500"/>
              </a:spcBef>
              <a:spcAft>
                <a:spcPts val="200"/>
              </a:spcAft>
              <a:buClr>
                <a:srgbClr val="004FB5"/>
              </a:buClr>
              <a:buSzPct val="100000"/>
              <a:buFontTx/>
              <a:buBlip>
                <a:blip r:embed="rId7">
                  <a:extLst>
                    <a:ext uri="{96DAC541-7B7A-43D3-8B79-37D633B846F1}">
                      <asvg:svgBlip xmlns:asvg="http://schemas.microsoft.com/office/drawing/2016/SVG/main" r:embed="rId8"/>
                    </a:ext>
                  </a:extLst>
                </a:blip>
              </a:buBlip>
              <a:tabLst/>
              <a:defRPr sz="1800" b="0" i="0" kern="1200" spc="-20" baseline="0">
                <a:solidFill>
                  <a:schemeClr val="tx1"/>
                </a:solidFill>
                <a:latin typeface="Calibri" panose="020F0502020204030204" pitchFamily="34" charset="0"/>
                <a:ea typeface="+mn-ea"/>
                <a:cs typeface="Calibri" panose="020F0502020204030204" pitchFamily="34" charset="0"/>
              </a:defRPr>
            </a:lvl3pPr>
            <a:lvl4pPr marL="1379538" indent="-228600" algn="l" defTabSz="914400" rtl="0" eaLnBrk="1" latinLnBrk="0" hangingPunct="1">
              <a:lnSpc>
                <a:spcPct val="90000"/>
              </a:lnSpc>
              <a:spcBef>
                <a:spcPts val="500"/>
              </a:spcBef>
              <a:spcAft>
                <a:spcPts val="200"/>
              </a:spcAft>
              <a:buClr>
                <a:srgbClr val="004FB5"/>
              </a:buClr>
              <a:buSzPct val="100000"/>
              <a:buFontTx/>
              <a:buBlip>
                <a:blip r:embed="rId9">
                  <a:extLst>
                    <a:ext uri="{96DAC541-7B7A-43D3-8B79-37D633B846F1}">
                      <asvg:svgBlip xmlns:asvg="http://schemas.microsoft.com/office/drawing/2016/SVG/main" r:embed="rId10"/>
                    </a:ext>
                  </a:extLst>
                </a:blip>
              </a:buBlip>
              <a:tabLst/>
              <a:defRPr sz="1600" b="0" i="0" kern="1200" spc="-20" baseline="0">
                <a:solidFill>
                  <a:schemeClr val="tx1"/>
                </a:solidFill>
                <a:latin typeface="Calibri" panose="020F0502020204030204" pitchFamily="34" charset="0"/>
                <a:ea typeface="+mn-ea"/>
                <a:cs typeface="Calibri" panose="020F0502020204030204" pitchFamily="34" charset="0"/>
              </a:defRPr>
            </a:lvl4pPr>
            <a:lvl5pPr marL="1662113" indent="-173038" algn="l" defTabSz="914400" rtl="0" eaLnBrk="1" latinLnBrk="0" hangingPunct="1">
              <a:lnSpc>
                <a:spcPct val="90000"/>
              </a:lnSpc>
              <a:spcBef>
                <a:spcPts val="500"/>
              </a:spcBef>
              <a:spcAft>
                <a:spcPts val="200"/>
              </a:spcAft>
              <a:buClr>
                <a:srgbClr val="004FB5"/>
              </a:buClr>
              <a:buSzPct val="100000"/>
              <a:buFontTx/>
              <a:buBlip>
                <a:blip r:embed="rId3">
                  <a:extLst>
                    <a:ext uri="{96DAC541-7B7A-43D3-8B79-37D633B846F1}">
                      <asvg:svgBlip xmlns:asvg="http://schemas.microsoft.com/office/drawing/2016/SVG/main" r:embed="rId4"/>
                    </a:ext>
                  </a:extLst>
                </a:blip>
              </a:buBlip>
              <a:tabLst/>
              <a:defRPr sz="1400" b="0" i="0" kern="1200" spc="-20" baseline="0">
                <a:solidFill>
                  <a:schemeClr val="tx1"/>
                </a:solidFill>
                <a:latin typeface="Calibri" panose="020F0502020204030204" pitchFamily="34" charset="0"/>
                <a:ea typeface="+mn-ea"/>
                <a:cs typeface="Calibri" panose="020F0502020204030204" pitchFamily="34" charset="0"/>
              </a:defRPr>
            </a:lvl5pPr>
            <a:lvl6pPr marL="1946275" marR="0" indent="-169863" algn="l" defTabSz="914400" rtl="0" eaLnBrk="1" fontAlgn="auto" latinLnBrk="0" hangingPunct="1">
              <a:lnSpc>
                <a:spcPct val="90000"/>
              </a:lnSpc>
              <a:spcBef>
                <a:spcPts val="500"/>
              </a:spcBef>
              <a:spcAft>
                <a:spcPts val="200"/>
              </a:spcAft>
              <a:buClr>
                <a:srgbClr val="004FB5"/>
              </a:buClr>
              <a:buSzTx/>
              <a:buFontTx/>
              <a:buBlip>
                <a:blip r:embed="rId5">
                  <a:extLst>
                    <a:ext uri="{96DAC541-7B7A-43D3-8B79-37D633B846F1}">
                      <asvg:svgBlip xmlns:asvg="http://schemas.microsoft.com/office/drawing/2016/SVG/main" r:embed="rId6"/>
                    </a:ext>
                  </a:extLst>
                </a:blip>
              </a:buBlip>
              <a:tabLst/>
              <a:defRPr sz="1400" b="0" i="0" kern="1200">
                <a:solidFill>
                  <a:schemeClr val="tx1"/>
                </a:solidFill>
                <a:latin typeface="Calibri" panose="020F0502020204030204" pitchFamily="34" charset="0"/>
                <a:ea typeface="+mn-ea"/>
                <a:cs typeface="Calibri" panose="020F0502020204030204" pitchFamily="34" charset="0"/>
              </a:defRPr>
            </a:lvl6pPr>
            <a:lvl7pPr marL="1546225" indent="-171450" algn="l" defTabSz="914400" rtl="0" eaLnBrk="1" latinLnBrk="0" hangingPunct="1">
              <a:lnSpc>
                <a:spcPct val="90000"/>
              </a:lnSpc>
              <a:spcBef>
                <a:spcPts val="500"/>
              </a:spcBef>
              <a:buFont typeface="Calibri" panose="020B0604020202020204" pitchFamily="34" charset="0"/>
              <a:buNone/>
              <a:tabLst/>
              <a:defRPr sz="1200" b="0" i="0" kern="1200">
                <a:solidFill>
                  <a:schemeClr val="tx1"/>
                </a:solidFill>
                <a:latin typeface="Calibri" pitchFamily="2" charset="0"/>
                <a:ea typeface="+mn-ea"/>
                <a:cs typeface="+mn-cs"/>
              </a:defRPr>
            </a:lvl7pPr>
            <a:lvl8pPr marL="34290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9pPr>
          </a:lstStyle>
          <a:p>
            <a:pPr lvl="0"/>
            <a:r>
              <a:rPr lang="en-US"/>
              <a:t>First level bullet</a:t>
            </a:r>
          </a:p>
          <a:p>
            <a:pPr lvl="1"/>
            <a:r>
              <a:rPr lang="en-US"/>
              <a:t>Second level</a:t>
            </a:r>
          </a:p>
          <a:p>
            <a:pPr lvl="2"/>
            <a:r>
              <a:rPr lang="en-US"/>
              <a:t>Third level</a:t>
            </a:r>
          </a:p>
          <a:p>
            <a:pPr lvl="3"/>
            <a:r>
              <a:rPr lang="en-US"/>
              <a:t>Fourth level</a:t>
            </a:r>
          </a:p>
          <a:p>
            <a:pPr lvl="4"/>
            <a:r>
              <a:rPr lang="en-US"/>
              <a:t>Fifth level </a:t>
            </a:r>
          </a:p>
          <a:p>
            <a:pPr lvl="5"/>
            <a:r>
              <a:rPr lang="en-US"/>
              <a:t>Sixth level</a:t>
            </a:r>
          </a:p>
        </p:txBody>
      </p:sp>
    </p:spTree>
    <p:extLst>
      <p:ext uri="{BB962C8B-B14F-4D97-AF65-F5344CB8AC3E}">
        <p14:creationId xmlns:p14="http://schemas.microsoft.com/office/powerpoint/2010/main" val="12583574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 Content (Data Lake) White">
    <p:bg>
      <p:bgPr>
        <a:solidFill>
          <a:schemeClr val="bg1"/>
        </a:solidFill>
        <a:effectLst/>
      </p:bgPr>
    </p:bg>
    <p:spTree>
      <p:nvGrpSpPr>
        <p:cNvPr id="1" name=""/>
        <p:cNvGrpSpPr/>
        <p:nvPr/>
      </p:nvGrpSpPr>
      <p:grpSpPr>
        <a:xfrm>
          <a:off x="0" y="0"/>
          <a:ext cx="0" cy="0"/>
          <a:chOff x="0" y="0"/>
          <a:chExt cx="0" cy="0"/>
        </a:xfrm>
      </p:grpSpPr>
      <p:pic>
        <p:nvPicPr>
          <p:cNvPr id="6" name="Picture 5" descr="Background pattern&#10;&#10;Description automatically generated with low confidence">
            <a:extLst>
              <a:ext uri="{FF2B5EF4-FFF2-40B4-BE49-F238E27FC236}">
                <a16:creationId xmlns:a16="http://schemas.microsoft.com/office/drawing/2014/main" id="{F3DBAA41-5AAE-BA4A-9A8C-284BACA5E8F1}"/>
              </a:ext>
            </a:extLst>
          </p:cNvPr>
          <p:cNvPicPr>
            <a:picLocks noChangeAspect="1"/>
          </p:cNvPicPr>
          <p:nvPr userDrawn="1"/>
        </p:nvPicPr>
        <p:blipFill>
          <a:blip r:embed="rId2"/>
          <a:stretch>
            <a:fillRect/>
          </a:stretch>
        </p:blipFill>
        <p:spPr>
          <a:xfrm>
            <a:off x="160897" y="90505"/>
            <a:ext cx="12031103" cy="6767495"/>
          </a:xfrm>
          <a:prstGeom prst="rect">
            <a:avLst/>
          </a:prstGeom>
        </p:spPr>
      </p:pic>
      <p:grpSp>
        <p:nvGrpSpPr>
          <p:cNvPr id="10" name="Group 1">
            <a:extLst>
              <a:ext uri="{FF2B5EF4-FFF2-40B4-BE49-F238E27FC236}">
                <a16:creationId xmlns:a16="http://schemas.microsoft.com/office/drawing/2014/main" id="{C2939959-FE33-1741-8C31-0EF8AA2B9089}"/>
              </a:ext>
            </a:extLst>
          </p:cNvPr>
          <p:cNvGrpSpPr>
            <a:grpSpLocks/>
          </p:cNvGrpSpPr>
          <p:nvPr userDrawn="1"/>
        </p:nvGrpSpPr>
        <p:grpSpPr bwMode="auto">
          <a:xfrm>
            <a:off x="11328117" y="6556764"/>
            <a:ext cx="589722" cy="97534"/>
            <a:chOff x="496" y="1637"/>
            <a:chExt cx="5357" cy="886"/>
          </a:xfrm>
          <a:solidFill>
            <a:srgbClr val="005BC8"/>
          </a:solidFill>
        </p:grpSpPr>
        <p:sp>
          <p:nvSpPr>
            <p:cNvPr id="13" name="Freeform 2">
              <a:extLst>
                <a:ext uri="{FF2B5EF4-FFF2-40B4-BE49-F238E27FC236}">
                  <a16:creationId xmlns:a16="http://schemas.microsoft.com/office/drawing/2014/main" id="{F9AF4141-D486-8E4A-B2AC-F90093C9F1FB}"/>
                </a:ext>
              </a:extLst>
            </p:cNvPr>
            <p:cNvSpPr>
              <a:spLocks noChangeArrowheads="1"/>
            </p:cNvSpPr>
            <p:nvPr/>
          </p:nvSpPr>
          <p:spPr bwMode="auto">
            <a:xfrm>
              <a:off x="496" y="1644"/>
              <a:ext cx="838" cy="875"/>
            </a:xfrm>
            <a:custGeom>
              <a:avLst/>
              <a:gdLst>
                <a:gd name="T0" fmla="*/ 2275 w 3700"/>
                <a:gd name="T1" fmla="*/ 1553 h 3865"/>
                <a:gd name="T2" fmla="*/ 2275 w 3700"/>
                <a:gd name="T3" fmla="*/ 1553 h 3865"/>
                <a:gd name="T4" fmla="*/ 1647 w 3700"/>
                <a:gd name="T5" fmla="*/ 1553 h 3865"/>
                <a:gd name="T6" fmla="*/ 1036 w 3700"/>
                <a:gd name="T7" fmla="*/ 1488 h 3865"/>
                <a:gd name="T8" fmla="*/ 814 w 3700"/>
                <a:gd name="T9" fmla="*/ 1119 h 3865"/>
                <a:gd name="T10" fmla="*/ 1082 w 3700"/>
                <a:gd name="T11" fmla="*/ 730 h 3865"/>
                <a:gd name="T12" fmla="*/ 1720 w 3700"/>
                <a:gd name="T13" fmla="*/ 703 h 3865"/>
                <a:gd name="T14" fmla="*/ 3579 w 3700"/>
                <a:gd name="T15" fmla="*/ 703 h 3865"/>
                <a:gd name="T16" fmla="*/ 3579 w 3700"/>
                <a:gd name="T17" fmla="*/ 0 h 3865"/>
                <a:gd name="T18" fmla="*/ 1526 w 3700"/>
                <a:gd name="T19" fmla="*/ 0 h 3865"/>
                <a:gd name="T20" fmla="*/ 685 w 3700"/>
                <a:gd name="T21" fmla="*/ 82 h 3865"/>
                <a:gd name="T22" fmla="*/ 0 w 3700"/>
                <a:gd name="T23" fmla="*/ 1136 h 3865"/>
                <a:gd name="T24" fmla="*/ 370 w 3700"/>
                <a:gd name="T25" fmla="*/ 1997 h 3865"/>
                <a:gd name="T26" fmla="*/ 1360 w 3700"/>
                <a:gd name="T27" fmla="*/ 2255 h 3865"/>
                <a:gd name="T28" fmla="*/ 2201 w 3700"/>
                <a:gd name="T29" fmla="*/ 2255 h 3865"/>
                <a:gd name="T30" fmla="*/ 2626 w 3700"/>
                <a:gd name="T31" fmla="*/ 2320 h 3865"/>
                <a:gd name="T32" fmla="*/ 2876 w 3700"/>
                <a:gd name="T33" fmla="*/ 2727 h 3865"/>
                <a:gd name="T34" fmla="*/ 2682 w 3700"/>
                <a:gd name="T35" fmla="*/ 3069 h 3865"/>
                <a:gd name="T36" fmla="*/ 2100 w 3700"/>
                <a:gd name="T37" fmla="*/ 3162 h 3865"/>
                <a:gd name="T38" fmla="*/ 84 w 3700"/>
                <a:gd name="T39" fmla="*/ 3162 h 3865"/>
                <a:gd name="T40" fmla="*/ 84 w 3700"/>
                <a:gd name="T41" fmla="*/ 3864 h 3865"/>
                <a:gd name="T42" fmla="*/ 2165 w 3700"/>
                <a:gd name="T43" fmla="*/ 3864 h 3865"/>
                <a:gd name="T44" fmla="*/ 3191 w 3700"/>
                <a:gd name="T45" fmla="*/ 3707 h 3865"/>
                <a:gd name="T46" fmla="*/ 3699 w 3700"/>
                <a:gd name="T47" fmla="*/ 2727 h 3865"/>
                <a:gd name="T48" fmla="*/ 3404 w 3700"/>
                <a:gd name="T49" fmla="*/ 1876 h 3865"/>
                <a:gd name="T50" fmla="*/ 2275 w 3700"/>
                <a:gd name="T51" fmla="*/ 1553 h 3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700" h="3865">
                  <a:moveTo>
                    <a:pt x="2275" y="1553"/>
                  </a:moveTo>
                  <a:lnTo>
                    <a:pt x="2275" y="1553"/>
                  </a:lnTo>
                  <a:cubicBezTo>
                    <a:pt x="1647" y="1553"/>
                    <a:pt x="1647" y="1553"/>
                    <a:pt x="1647" y="1553"/>
                  </a:cubicBezTo>
                  <a:cubicBezTo>
                    <a:pt x="1360" y="1553"/>
                    <a:pt x="1156" y="1535"/>
                    <a:pt x="1036" y="1488"/>
                  </a:cubicBezTo>
                  <a:cubicBezTo>
                    <a:pt x="897" y="1423"/>
                    <a:pt x="814" y="1294"/>
                    <a:pt x="814" y="1119"/>
                  </a:cubicBezTo>
                  <a:cubicBezTo>
                    <a:pt x="814" y="914"/>
                    <a:pt x="916" y="776"/>
                    <a:pt x="1082" y="730"/>
                  </a:cubicBezTo>
                  <a:cubicBezTo>
                    <a:pt x="1203" y="703"/>
                    <a:pt x="1350" y="703"/>
                    <a:pt x="1720" y="703"/>
                  </a:cubicBezTo>
                  <a:cubicBezTo>
                    <a:pt x="3579" y="703"/>
                    <a:pt x="3579" y="703"/>
                    <a:pt x="3579" y="703"/>
                  </a:cubicBezTo>
                  <a:cubicBezTo>
                    <a:pt x="3579" y="0"/>
                    <a:pt x="3579" y="0"/>
                    <a:pt x="3579" y="0"/>
                  </a:cubicBezTo>
                  <a:cubicBezTo>
                    <a:pt x="1526" y="0"/>
                    <a:pt x="1526" y="0"/>
                    <a:pt x="1526" y="0"/>
                  </a:cubicBezTo>
                  <a:cubicBezTo>
                    <a:pt x="1073" y="0"/>
                    <a:pt x="860" y="9"/>
                    <a:pt x="685" y="82"/>
                  </a:cubicBezTo>
                  <a:cubicBezTo>
                    <a:pt x="278" y="222"/>
                    <a:pt x="0" y="638"/>
                    <a:pt x="0" y="1136"/>
                  </a:cubicBezTo>
                  <a:cubicBezTo>
                    <a:pt x="0" y="1479"/>
                    <a:pt x="139" y="1784"/>
                    <a:pt x="370" y="1997"/>
                  </a:cubicBezTo>
                  <a:cubicBezTo>
                    <a:pt x="583" y="2172"/>
                    <a:pt x="888" y="2255"/>
                    <a:pt x="1360" y="2255"/>
                  </a:cubicBezTo>
                  <a:cubicBezTo>
                    <a:pt x="2201" y="2255"/>
                    <a:pt x="2201" y="2255"/>
                    <a:pt x="2201" y="2255"/>
                  </a:cubicBezTo>
                  <a:cubicBezTo>
                    <a:pt x="2387" y="2255"/>
                    <a:pt x="2544" y="2274"/>
                    <a:pt x="2626" y="2320"/>
                  </a:cubicBezTo>
                  <a:cubicBezTo>
                    <a:pt x="2784" y="2404"/>
                    <a:pt x="2876" y="2542"/>
                    <a:pt x="2876" y="2727"/>
                  </a:cubicBezTo>
                  <a:cubicBezTo>
                    <a:pt x="2876" y="2875"/>
                    <a:pt x="2811" y="2986"/>
                    <a:pt x="2682" y="3069"/>
                  </a:cubicBezTo>
                  <a:cubicBezTo>
                    <a:pt x="2581" y="3134"/>
                    <a:pt x="2414" y="3162"/>
                    <a:pt x="2100" y="3162"/>
                  </a:cubicBezTo>
                  <a:cubicBezTo>
                    <a:pt x="84" y="3162"/>
                    <a:pt x="84" y="3162"/>
                    <a:pt x="84" y="3162"/>
                  </a:cubicBezTo>
                  <a:cubicBezTo>
                    <a:pt x="84" y="3864"/>
                    <a:pt x="84" y="3864"/>
                    <a:pt x="84" y="3864"/>
                  </a:cubicBezTo>
                  <a:cubicBezTo>
                    <a:pt x="2165" y="3864"/>
                    <a:pt x="2165" y="3864"/>
                    <a:pt x="2165" y="3864"/>
                  </a:cubicBezTo>
                  <a:cubicBezTo>
                    <a:pt x="2756" y="3864"/>
                    <a:pt x="2997" y="3827"/>
                    <a:pt x="3191" y="3707"/>
                  </a:cubicBezTo>
                  <a:cubicBezTo>
                    <a:pt x="3505" y="3513"/>
                    <a:pt x="3699" y="3143"/>
                    <a:pt x="3699" y="2727"/>
                  </a:cubicBezTo>
                  <a:cubicBezTo>
                    <a:pt x="3699" y="2385"/>
                    <a:pt x="3579" y="2052"/>
                    <a:pt x="3404" y="1876"/>
                  </a:cubicBezTo>
                  <a:cubicBezTo>
                    <a:pt x="3172" y="1636"/>
                    <a:pt x="2858" y="1553"/>
                    <a:pt x="2275" y="1553"/>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4" name="Freeform 3">
              <a:extLst>
                <a:ext uri="{FF2B5EF4-FFF2-40B4-BE49-F238E27FC236}">
                  <a16:creationId xmlns:a16="http://schemas.microsoft.com/office/drawing/2014/main" id="{B54BD1E4-F994-E54E-85DF-3260C6CB2475}"/>
                </a:ext>
              </a:extLst>
            </p:cNvPr>
            <p:cNvSpPr>
              <a:spLocks noChangeArrowheads="1"/>
            </p:cNvSpPr>
            <p:nvPr/>
          </p:nvSpPr>
          <p:spPr bwMode="auto">
            <a:xfrm>
              <a:off x="1402" y="1637"/>
              <a:ext cx="865" cy="886"/>
            </a:xfrm>
            <a:custGeom>
              <a:avLst/>
              <a:gdLst>
                <a:gd name="T0" fmla="*/ 1915 w 3820"/>
                <a:gd name="T1" fmla="*/ 0 h 3912"/>
                <a:gd name="T2" fmla="*/ 1915 w 3820"/>
                <a:gd name="T3" fmla="*/ 0 h 3912"/>
                <a:gd name="T4" fmla="*/ 592 w 3820"/>
                <a:gd name="T5" fmla="*/ 379 h 3912"/>
                <a:gd name="T6" fmla="*/ 0 w 3820"/>
                <a:gd name="T7" fmla="*/ 1978 h 3912"/>
                <a:gd name="T8" fmla="*/ 343 w 3820"/>
                <a:gd name="T9" fmla="*/ 3236 h 3912"/>
                <a:gd name="T10" fmla="*/ 1970 w 3820"/>
                <a:gd name="T11" fmla="*/ 3911 h 3912"/>
                <a:gd name="T12" fmla="*/ 3218 w 3820"/>
                <a:gd name="T13" fmla="*/ 3559 h 3912"/>
                <a:gd name="T14" fmla="*/ 3819 w 3820"/>
                <a:gd name="T15" fmla="*/ 2015 h 3912"/>
                <a:gd name="T16" fmla="*/ 3450 w 3820"/>
                <a:gd name="T17" fmla="*/ 591 h 3912"/>
                <a:gd name="T18" fmla="*/ 1915 w 3820"/>
                <a:gd name="T19" fmla="*/ 0 h 3912"/>
                <a:gd name="T20" fmla="*/ 1915 w 3820"/>
                <a:gd name="T21" fmla="*/ 3264 h 3912"/>
                <a:gd name="T22" fmla="*/ 1915 w 3820"/>
                <a:gd name="T23" fmla="*/ 3264 h 3912"/>
                <a:gd name="T24" fmla="*/ 906 w 3820"/>
                <a:gd name="T25" fmla="*/ 1951 h 3912"/>
                <a:gd name="T26" fmla="*/ 1091 w 3820"/>
                <a:gd name="T27" fmla="*/ 1045 h 3912"/>
                <a:gd name="T28" fmla="*/ 1915 w 3820"/>
                <a:gd name="T29" fmla="*/ 656 h 3912"/>
                <a:gd name="T30" fmla="*/ 2913 w 3820"/>
                <a:gd name="T31" fmla="*/ 1960 h 3912"/>
                <a:gd name="T32" fmla="*/ 1915 w 3820"/>
                <a:gd name="T33" fmla="*/ 3264 h 3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20" h="3912">
                  <a:moveTo>
                    <a:pt x="1915" y="0"/>
                  </a:moveTo>
                  <a:lnTo>
                    <a:pt x="1915" y="0"/>
                  </a:lnTo>
                  <a:cubicBezTo>
                    <a:pt x="1369" y="0"/>
                    <a:pt x="888" y="129"/>
                    <a:pt x="592" y="379"/>
                  </a:cubicBezTo>
                  <a:cubicBezTo>
                    <a:pt x="203" y="675"/>
                    <a:pt x="0" y="1239"/>
                    <a:pt x="0" y="1978"/>
                  </a:cubicBezTo>
                  <a:cubicBezTo>
                    <a:pt x="0" y="2496"/>
                    <a:pt x="111" y="2921"/>
                    <a:pt x="343" y="3236"/>
                  </a:cubicBezTo>
                  <a:cubicBezTo>
                    <a:pt x="639" y="3671"/>
                    <a:pt x="1230" y="3911"/>
                    <a:pt x="1970" y="3911"/>
                  </a:cubicBezTo>
                  <a:cubicBezTo>
                    <a:pt x="2488" y="3911"/>
                    <a:pt x="2932" y="3790"/>
                    <a:pt x="3218" y="3559"/>
                  </a:cubicBezTo>
                  <a:cubicBezTo>
                    <a:pt x="3607" y="3245"/>
                    <a:pt x="3819" y="2690"/>
                    <a:pt x="3819" y="2015"/>
                  </a:cubicBezTo>
                  <a:cubicBezTo>
                    <a:pt x="3819" y="1414"/>
                    <a:pt x="3681" y="906"/>
                    <a:pt x="3450" y="591"/>
                  </a:cubicBezTo>
                  <a:cubicBezTo>
                    <a:pt x="3153" y="212"/>
                    <a:pt x="2599" y="0"/>
                    <a:pt x="1915" y="0"/>
                  </a:cubicBezTo>
                  <a:close/>
                  <a:moveTo>
                    <a:pt x="1915" y="3264"/>
                  </a:moveTo>
                  <a:lnTo>
                    <a:pt x="1915" y="3264"/>
                  </a:lnTo>
                  <a:cubicBezTo>
                    <a:pt x="1221" y="3264"/>
                    <a:pt x="906" y="2856"/>
                    <a:pt x="906" y="1951"/>
                  </a:cubicBezTo>
                  <a:cubicBezTo>
                    <a:pt x="906" y="1544"/>
                    <a:pt x="962" y="1229"/>
                    <a:pt x="1091" y="1045"/>
                  </a:cubicBezTo>
                  <a:cubicBezTo>
                    <a:pt x="1249" y="795"/>
                    <a:pt x="1544" y="656"/>
                    <a:pt x="1915" y="656"/>
                  </a:cubicBezTo>
                  <a:cubicBezTo>
                    <a:pt x="2608" y="656"/>
                    <a:pt x="2913" y="1063"/>
                    <a:pt x="2913" y="1960"/>
                  </a:cubicBezTo>
                  <a:cubicBezTo>
                    <a:pt x="2913" y="2856"/>
                    <a:pt x="2599" y="3264"/>
                    <a:pt x="1915" y="3264"/>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5" name="Freeform 4">
              <a:extLst>
                <a:ext uri="{FF2B5EF4-FFF2-40B4-BE49-F238E27FC236}">
                  <a16:creationId xmlns:a16="http://schemas.microsoft.com/office/drawing/2014/main" id="{1D00B875-4B7F-974B-9BCA-C64135E95A02}"/>
                </a:ext>
              </a:extLst>
            </p:cNvPr>
            <p:cNvSpPr>
              <a:spLocks noChangeArrowheads="1"/>
            </p:cNvSpPr>
            <p:nvPr/>
          </p:nvSpPr>
          <p:spPr bwMode="auto">
            <a:xfrm>
              <a:off x="2373" y="1644"/>
              <a:ext cx="779" cy="875"/>
            </a:xfrm>
            <a:custGeom>
              <a:avLst/>
              <a:gdLst>
                <a:gd name="T0" fmla="*/ 1924 w 3441"/>
                <a:gd name="T1" fmla="*/ 0 h 3865"/>
                <a:gd name="T2" fmla="*/ 1924 w 3441"/>
                <a:gd name="T3" fmla="*/ 0 h 3865"/>
                <a:gd name="T4" fmla="*/ 0 w 3441"/>
                <a:gd name="T5" fmla="*/ 0 h 3865"/>
                <a:gd name="T6" fmla="*/ 0 w 3441"/>
                <a:gd name="T7" fmla="*/ 3864 h 3865"/>
                <a:gd name="T8" fmla="*/ 822 w 3441"/>
                <a:gd name="T9" fmla="*/ 3864 h 3865"/>
                <a:gd name="T10" fmla="*/ 822 w 3441"/>
                <a:gd name="T11" fmla="*/ 2514 h 3865"/>
                <a:gd name="T12" fmla="*/ 2136 w 3441"/>
                <a:gd name="T13" fmla="*/ 2514 h 3865"/>
                <a:gd name="T14" fmla="*/ 3015 w 3441"/>
                <a:gd name="T15" fmla="*/ 2265 h 3865"/>
                <a:gd name="T16" fmla="*/ 3440 w 3441"/>
                <a:gd name="T17" fmla="*/ 1257 h 3865"/>
                <a:gd name="T18" fmla="*/ 3097 w 3441"/>
                <a:gd name="T19" fmla="*/ 351 h 3865"/>
                <a:gd name="T20" fmla="*/ 1924 w 3441"/>
                <a:gd name="T21" fmla="*/ 0 h 3865"/>
                <a:gd name="T22" fmla="*/ 2367 w 3441"/>
                <a:gd name="T23" fmla="*/ 1710 h 3865"/>
                <a:gd name="T24" fmla="*/ 2367 w 3441"/>
                <a:gd name="T25" fmla="*/ 1710 h 3865"/>
                <a:gd name="T26" fmla="*/ 1942 w 3441"/>
                <a:gd name="T27" fmla="*/ 1821 h 3865"/>
                <a:gd name="T28" fmla="*/ 822 w 3441"/>
                <a:gd name="T29" fmla="*/ 1821 h 3865"/>
                <a:gd name="T30" fmla="*/ 822 w 3441"/>
                <a:gd name="T31" fmla="*/ 684 h 3865"/>
                <a:gd name="T32" fmla="*/ 1951 w 3441"/>
                <a:gd name="T33" fmla="*/ 684 h 3865"/>
                <a:gd name="T34" fmla="*/ 2256 w 3441"/>
                <a:gd name="T35" fmla="*/ 720 h 3865"/>
                <a:gd name="T36" fmla="*/ 2543 w 3441"/>
                <a:gd name="T37" fmla="*/ 1229 h 3865"/>
                <a:gd name="T38" fmla="*/ 2367 w 3441"/>
                <a:gd name="T39" fmla="*/ 1710 h 3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41" h="3865">
                  <a:moveTo>
                    <a:pt x="1924" y="0"/>
                  </a:moveTo>
                  <a:lnTo>
                    <a:pt x="1924" y="0"/>
                  </a:lnTo>
                  <a:cubicBezTo>
                    <a:pt x="0" y="0"/>
                    <a:pt x="0" y="0"/>
                    <a:pt x="0" y="0"/>
                  </a:cubicBezTo>
                  <a:cubicBezTo>
                    <a:pt x="0" y="3864"/>
                    <a:pt x="0" y="3864"/>
                    <a:pt x="0" y="3864"/>
                  </a:cubicBezTo>
                  <a:cubicBezTo>
                    <a:pt x="822" y="3864"/>
                    <a:pt x="822" y="3864"/>
                    <a:pt x="822" y="3864"/>
                  </a:cubicBezTo>
                  <a:cubicBezTo>
                    <a:pt x="822" y="2514"/>
                    <a:pt x="822" y="2514"/>
                    <a:pt x="822" y="2514"/>
                  </a:cubicBezTo>
                  <a:cubicBezTo>
                    <a:pt x="2136" y="2514"/>
                    <a:pt x="2136" y="2514"/>
                    <a:pt x="2136" y="2514"/>
                  </a:cubicBezTo>
                  <a:cubicBezTo>
                    <a:pt x="2580" y="2514"/>
                    <a:pt x="2793" y="2459"/>
                    <a:pt x="3015" y="2265"/>
                  </a:cubicBezTo>
                  <a:cubicBezTo>
                    <a:pt x="3283" y="2033"/>
                    <a:pt x="3440" y="1664"/>
                    <a:pt x="3440" y="1257"/>
                  </a:cubicBezTo>
                  <a:cubicBezTo>
                    <a:pt x="3440" y="914"/>
                    <a:pt x="3319" y="591"/>
                    <a:pt x="3097" y="351"/>
                  </a:cubicBezTo>
                  <a:cubicBezTo>
                    <a:pt x="2839" y="64"/>
                    <a:pt x="2608" y="0"/>
                    <a:pt x="1924" y="0"/>
                  </a:cubicBezTo>
                  <a:close/>
                  <a:moveTo>
                    <a:pt x="2367" y="1710"/>
                  </a:moveTo>
                  <a:lnTo>
                    <a:pt x="2367" y="1710"/>
                  </a:lnTo>
                  <a:cubicBezTo>
                    <a:pt x="2284" y="1793"/>
                    <a:pt x="2154" y="1821"/>
                    <a:pt x="1942" y="1821"/>
                  </a:cubicBezTo>
                  <a:cubicBezTo>
                    <a:pt x="822" y="1821"/>
                    <a:pt x="822" y="1821"/>
                    <a:pt x="822" y="1821"/>
                  </a:cubicBezTo>
                  <a:cubicBezTo>
                    <a:pt x="822" y="684"/>
                    <a:pt x="822" y="684"/>
                    <a:pt x="822" y="684"/>
                  </a:cubicBezTo>
                  <a:cubicBezTo>
                    <a:pt x="1951" y="684"/>
                    <a:pt x="1951" y="684"/>
                    <a:pt x="1951" y="684"/>
                  </a:cubicBezTo>
                  <a:cubicBezTo>
                    <a:pt x="2090" y="684"/>
                    <a:pt x="2191" y="703"/>
                    <a:pt x="2256" y="720"/>
                  </a:cubicBezTo>
                  <a:cubicBezTo>
                    <a:pt x="2432" y="785"/>
                    <a:pt x="2543" y="970"/>
                    <a:pt x="2543" y="1229"/>
                  </a:cubicBezTo>
                  <a:cubicBezTo>
                    <a:pt x="2543" y="1442"/>
                    <a:pt x="2478" y="1627"/>
                    <a:pt x="2367" y="1710"/>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6" name="Freeform 5">
              <a:extLst>
                <a:ext uri="{FF2B5EF4-FFF2-40B4-BE49-F238E27FC236}">
                  <a16:creationId xmlns:a16="http://schemas.microsoft.com/office/drawing/2014/main" id="{4D55CE47-B2E6-8948-B9A3-DC291A51D40D}"/>
                </a:ext>
              </a:extLst>
            </p:cNvPr>
            <p:cNvSpPr>
              <a:spLocks noChangeArrowheads="1"/>
            </p:cNvSpPr>
            <p:nvPr/>
          </p:nvSpPr>
          <p:spPr bwMode="auto">
            <a:xfrm>
              <a:off x="5015" y="1644"/>
              <a:ext cx="838" cy="875"/>
            </a:xfrm>
            <a:custGeom>
              <a:avLst/>
              <a:gdLst>
                <a:gd name="T0" fmla="*/ 3403 w 3701"/>
                <a:gd name="T1" fmla="*/ 1876 h 3865"/>
                <a:gd name="T2" fmla="*/ 3403 w 3701"/>
                <a:gd name="T3" fmla="*/ 1876 h 3865"/>
                <a:gd name="T4" fmla="*/ 2285 w 3701"/>
                <a:gd name="T5" fmla="*/ 1553 h 3865"/>
                <a:gd name="T6" fmla="*/ 1647 w 3701"/>
                <a:gd name="T7" fmla="*/ 1553 h 3865"/>
                <a:gd name="T8" fmla="*/ 1037 w 3701"/>
                <a:gd name="T9" fmla="*/ 1488 h 3865"/>
                <a:gd name="T10" fmla="*/ 815 w 3701"/>
                <a:gd name="T11" fmla="*/ 1119 h 3865"/>
                <a:gd name="T12" fmla="*/ 1082 w 3701"/>
                <a:gd name="T13" fmla="*/ 730 h 3865"/>
                <a:gd name="T14" fmla="*/ 1721 w 3701"/>
                <a:gd name="T15" fmla="*/ 703 h 3865"/>
                <a:gd name="T16" fmla="*/ 3588 w 3701"/>
                <a:gd name="T17" fmla="*/ 703 h 3865"/>
                <a:gd name="T18" fmla="*/ 3588 w 3701"/>
                <a:gd name="T19" fmla="*/ 0 h 3865"/>
                <a:gd name="T20" fmla="*/ 1535 w 3701"/>
                <a:gd name="T21" fmla="*/ 0 h 3865"/>
                <a:gd name="T22" fmla="*/ 685 w 3701"/>
                <a:gd name="T23" fmla="*/ 82 h 3865"/>
                <a:gd name="T24" fmla="*/ 0 w 3701"/>
                <a:gd name="T25" fmla="*/ 1136 h 3865"/>
                <a:gd name="T26" fmla="*/ 371 w 3701"/>
                <a:gd name="T27" fmla="*/ 1997 h 3865"/>
                <a:gd name="T28" fmla="*/ 1360 w 3701"/>
                <a:gd name="T29" fmla="*/ 2255 h 3865"/>
                <a:gd name="T30" fmla="*/ 2202 w 3701"/>
                <a:gd name="T31" fmla="*/ 2255 h 3865"/>
                <a:gd name="T32" fmla="*/ 2626 w 3701"/>
                <a:gd name="T33" fmla="*/ 2320 h 3865"/>
                <a:gd name="T34" fmla="*/ 2876 w 3701"/>
                <a:gd name="T35" fmla="*/ 2727 h 3865"/>
                <a:gd name="T36" fmla="*/ 2682 w 3701"/>
                <a:gd name="T37" fmla="*/ 3069 h 3865"/>
                <a:gd name="T38" fmla="*/ 2100 w 3701"/>
                <a:gd name="T39" fmla="*/ 3162 h 3865"/>
                <a:gd name="T40" fmla="*/ 84 w 3701"/>
                <a:gd name="T41" fmla="*/ 3162 h 3865"/>
                <a:gd name="T42" fmla="*/ 84 w 3701"/>
                <a:gd name="T43" fmla="*/ 3864 h 3865"/>
                <a:gd name="T44" fmla="*/ 2174 w 3701"/>
                <a:gd name="T45" fmla="*/ 3864 h 3865"/>
                <a:gd name="T46" fmla="*/ 3200 w 3701"/>
                <a:gd name="T47" fmla="*/ 3707 h 3865"/>
                <a:gd name="T48" fmla="*/ 3700 w 3701"/>
                <a:gd name="T49" fmla="*/ 2727 h 3865"/>
                <a:gd name="T50" fmla="*/ 3403 w 3701"/>
                <a:gd name="T51" fmla="*/ 1876 h 3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701" h="3865">
                  <a:moveTo>
                    <a:pt x="3403" y="1876"/>
                  </a:moveTo>
                  <a:lnTo>
                    <a:pt x="3403" y="1876"/>
                  </a:lnTo>
                  <a:cubicBezTo>
                    <a:pt x="3172" y="1636"/>
                    <a:pt x="2857" y="1553"/>
                    <a:pt x="2285" y="1553"/>
                  </a:cubicBezTo>
                  <a:cubicBezTo>
                    <a:pt x="1647" y="1553"/>
                    <a:pt x="1647" y="1553"/>
                    <a:pt x="1647" y="1553"/>
                  </a:cubicBezTo>
                  <a:cubicBezTo>
                    <a:pt x="1369" y="1553"/>
                    <a:pt x="1156" y="1535"/>
                    <a:pt x="1037" y="1488"/>
                  </a:cubicBezTo>
                  <a:cubicBezTo>
                    <a:pt x="897" y="1423"/>
                    <a:pt x="815" y="1294"/>
                    <a:pt x="815" y="1119"/>
                  </a:cubicBezTo>
                  <a:cubicBezTo>
                    <a:pt x="815" y="914"/>
                    <a:pt x="916" y="776"/>
                    <a:pt x="1082" y="730"/>
                  </a:cubicBezTo>
                  <a:cubicBezTo>
                    <a:pt x="1203" y="703"/>
                    <a:pt x="1350" y="703"/>
                    <a:pt x="1721" y="703"/>
                  </a:cubicBezTo>
                  <a:cubicBezTo>
                    <a:pt x="3588" y="703"/>
                    <a:pt x="3588" y="703"/>
                    <a:pt x="3588" y="703"/>
                  </a:cubicBezTo>
                  <a:cubicBezTo>
                    <a:pt x="3588" y="0"/>
                    <a:pt x="3588" y="0"/>
                    <a:pt x="3588" y="0"/>
                  </a:cubicBezTo>
                  <a:cubicBezTo>
                    <a:pt x="1535" y="0"/>
                    <a:pt x="1535" y="0"/>
                    <a:pt x="1535" y="0"/>
                  </a:cubicBezTo>
                  <a:cubicBezTo>
                    <a:pt x="1073" y="0"/>
                    <a:pt x="860" y="9"/>
                    <a:pt x="685" y="82"/>
                  </a:cubicBezTo>
                  <a:cubicBezTo>
                    <a:pt x="278" y="222"/>
                    <a:pt x="0" y="638"/>
                    <a:pt x="0" y="1136"/>
                  </a:cubicBezTo>
                  <a:cubicBezTo>
                    <a:pt x="0" y="1479"/>
                    <a:pt x="140" y="1784"/>
                    <a:pt x="371" y="1997"/>
                  </a:cubicBezTo>
                  <a:cubicBezTo>
                    <a:pt x="583" y="2172"/>
                    <a:pt x="888" y="2255"/>
                    <a:pt x="1360" y="2255"/>
                  </a:cubicBezTo>
                  <a:cubicBezTo>
                    <a:pt x="2202" y="2255"/>
                    <a:pt x="2202" y="2255"/>
                    <a:pt x="2202" y="2255"/>
                  </a:cubicBezTo>
                  <a:cubicBezTo>
                    <a:pt x="2387" y="2255"/>
                    <a:pt x="2544" y="2274"/>
                    <a:pt x="2626" y="2320"/>
                  </a:cubicBezTo>
                  <a:cubicBezTo>
                    <a:pt x="2784" y="2404"/>
                    <a:pt x="2876" y="2542"/>
                    <a:pt x="2876" y="2727"/>
                  </a:cubicBezTo>
                  <a:cubicBezTo>
                    <a:pt x="2876" y="2875"/>
                    <a:pt x="2812" y="2986"/>
                    <a:pt x="2682" y="3069"/>
                  </a:cubicBezTo>
                  <a:cubicBezTo>
                    <a:pt x="2590" y="3134"/>
                    <a:pt x="2414" y="3162"/>
                    <a:pt x="2100" y="3162"/>
                  </a:cubicBezTo>
                  <a:cubicBezTo>
                    <a:pt x="84" y="3162"/>
                    <a:pt x="84" y="3162"/>
                    <a:pt x="84" y="3162"/>
                  </a:cubicBezTo>
                  <a:cubicBezTo>
                    <a:pt x="84" y="3864"/>
                    <a:pt x="84" y="3864"/>
                    <a:pt x="84" y="3864"/>
                  </a:cubicBezTo>
                  <a:cubicBezTo>
                    <a:pt x="2174" y="3864"/>
                    <a:pt x="2174" y="3864"/>
                    <a:pt x="2174" y="3864"/>
                  </a:cubicBezTo>
                  <a:cubicBezTo>
                    <a:pt x="2756" y="3864"/>
                    <a:pt x="3006" y="3827"/>
                    <a:pt x="3200" y="3707"/>
                  </a:cubicBezTo>
                  <a:cubicBezTo>
                    <a:pt x="3506" y="3513"/>
                    <a:pt x="3700" y="3143"/>
                    <a:pt x="3700" y="2727"/>
                  </a:cubicBezTo>
                  <a:cubicBezTo>
                    <a:pt x="3700" y="2385"/>
                    <a:pt x="3579" y="2052"/>
                    <a:pt x="3403" y="1876"/>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7" name="Freeform 6">
              <a:extLst>
                <a:ext uri="{FF2B5EF4-FFF2-40B4-BE49-F238E27FC236}">
                  <a16:creationId xmlns:a16="http://schemas.microsoft.com/office/drawing/2014/main" id="{3DF43F92-3FC9-AE44-8D84-693B9EC5E8E7}"/>
                </a:ext>
              </a:extLst>
            </p:cNvPr>
            <p:cNvSpPr>
              <a:spLocks noChangeArrowheads="1"/>
            </p:cNvSpPr>
            <p:nvPr/>
          </p:nvSpPr>
          <p:spPr bwMode="auto">
            <a:xfrm>
              <a:off x="3262" y="1644"/>
              <a:ext cx="710" cy="875"/>
            </a:xfrm>
            <a:custGeom>
              <a:avLst/>
              <a:gdLst>
                <a:gd name="T0" fmla="*/ 2312 w 3136"/>
                <a:gd name="T1" fmla="*/ 1580 h 3865"/>
                <a:gd name="T2" fmla="*/ 823 w 3136"/>
                <a:gd name="T3" fmla="*/ 1580 h 3865"/>
                <a:gd name="T4" fmla="*/ 823 w 3136"/>
                <a:gd name="T5" fmla="*/ 0 h 3865"/>
                <a:gd name="T6" fmla="*/ 0 w 3136"/>
                <a:gd name="T7" fmla="*/ 0 h 3865"/>
                <a:gd name="T8" fmla="*/ 0 w 3136"/>
                <a:gd name="T9" fmla="*/ 3864 h 3865"/>
                <a:gd name="T10" fmla="*/ 823 w 3136"/>
                <a:gd name="T11" fmla="*/ 3864 h 3865"/>
                <a:gd name="T12" fmla="*/ 823 w 3136"/>
                <a:gd name="T13" fmla="*/ 2274 h 3865"/>
                <a:gd name="T14" fmla="*/ 2312 w 3136"/>
                <a:gd name="T15" fmla="*/ 2274 h 3865"/>
                <a:gd name="T16" fmla="*/ 2312 w 3136"/>
                <a:gd name="T17" fmla="*/ 3864 h 3865"/>
                <a:gd name="T18" fmla="*/ 3135 w 3136"/>
                <a:gd name="T19" fmla="*/ 3864 h 3865"/>
                <a:gd name="T20" fmla="*/ 3135 w 3136"/>
                <a:gd name="T21" fmla="*/ 0 h 3865"/>
                <a:gd name="T22" fmla="*/ 2312 w 3136"/>
                <a:gd name="T23" fmla="*/ 0 h 3865"/>
                <a:gd name="T24" fmla="*/ 2312 w 3136"/>
                <a:gd name="T25" fmla="*/ 1580 h 3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36" h="3865">
                  <a:moveTo>
                    <a:pt x="2312" y="1580"/>
                  </a:moveTo>
                  <a:lnTo>
                    <a:pt x="823" y="1580"/>
                  </a:lnTo>
                  <a:lnTo>
                    <a:pt x="823" y="0"/>
                  </a:lnTo>
                  <a:lnTo>
                    <a:pt x="0" y="0"/>
                  </a:lnTo>
                  <a:lnTo>
                    <a:pt x="0" y="3864"/>
                  </a:lnTo>
                  <a:lnTo>
                    <a:pt x="823" y="3864"/>
                  </a:lnTo>
                  <a:lnTo>
                    <a:pt x="823" y="2274"/>
                  </a:lnTo>
                  <a:lnTo>
                    <a:pt x="2312" y="2274"/>
                  </a:lnTo>
                  <a:lnTo>
                    <a:pt x="2312" y="3864"/>
                  </a:lnTo>
                  <a:lnTo>
                    <a:pt x="3135" y="3864"/>
                  </a:lnTo>
                  <a:lnTo>
                    <a:pt x="3135" y="0"/>
                  </a:lnTo>
                  <a:lnTo>
                    <a:pt x="2312" y="0"/>
                  </a:lnTo>
                  <a:lnTo>
                    <a:pt x="2312" y="158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8" name="Freeform 7">
              <a:extLst>
                <a:ext uri="{FF2B5EF4-FFF2-40B4-BE49-F238E27FC236}">
                  <a16:creationId xmlns:a16="http://schemas.microsoft.com/office/drawing/2014/main" id="{CD2E6813-40C3-C849-A653-8366F616DDA2}"/>
                </a:ext>
              </a:extLst>
            </p:cNvPr>
            <p:cNvSpPr>
              <a:spLocks noChangeArrowheads="1"/>
            </p:cNvSpPr>
            <p:nvPr/>
          </p:nvSpPr>
          <p:spPr bwMode="auto">
            <a:xfrm>
              <a:off x="4080" y="1637"/>
              <a:ext cx="865" cy="886"/>
            </a:xfrm>
            <a:custGeom>
              <a:avLst/>
              <a:gdLst>
                <a:gd name="T0" fmla="*/ 1914 w 3821"/>
                <a:gd name="T1" fmla="*/ 0 h 3912"/>
                <a:gd name="T2" fmla="*/ 1914 w 3821"/>
                <a:gd name="T3" fmla="*/ 0 h 3912"/>
                <a:gd name="T4" fmla="*/ 592 w 3821"/>
                <a:gd name="T5" fmla="*/ 379 h 3912"/>
                <a:gd name="T6" fmla="*/ 0 w 3821"/>
                <a:gd name="T7" fmla="*/ 1978 h 3912"/>
                <a:gd name="T8" fmla="*/ 342 w 3821"/>
                <a:gd name="T9" fmla="*/ 3236 h 3912"/>
                <a:gd name="T10" fmla="*/ 1970 w 3821"/>
                <a:gd name="T11" fmla="*/ 3911 h 3912"/>
                <a:gd name="T12" fmla="*/ 3218 w 3821"/>
                <a:gd name="T13" fmla="*/ 3559 h 3912"/>
                <a:gd name="T14" fmla="*/ 3820 w 3821"/>
                <a:gd name="T15" fmla="*/ 2015 h 3912"/>
                <a:gd name="T16" fmla="*/ 3449 w 3821"/>
                <a:gd name="T17" fmla="*/ 591 h 3912"/>
                <a:gd name="T18" fmla="*/ 1914 w 3821"/>
                <a:gd name="T19" fmla="*/ 0 h 3912"/>
                <a:gd name="T20" fmla="*/ 1914 w 3821"/>
                <a:gd name="T21" fmla="*/ 3264 h 3912"/>
                <a:gd name="T22" fmla="*/ 1914 w 3821"/>
                <a:gd name="T23" fmla="*/ 3264 h 3912"/>
                <a:gd name="T24" fmla="*/ 907 w 3821"/>
                <a:gd name="T25" fmla="*/ 1951 h 3912"/>
                <a:gd name="T26" fmla="*/ 1092 w 3821"/>
                <a:gd name="T27" fmla="*/ 1045 h 3912"/>
                <a:gd name="T28" fmla="*/ 1914 w 3821"/>
                <a:gd name="T29" fmla="*/ 656 h 3912"/>
                <a:gd name="T30" fmla="*/ 2913 w 3821"/>
                <a:gd name="T31" fmla="*/ 1960 h 3912"/>
                <a:gd name="T32" fmla="*/ 1914 w 3821"/>
                <a:gd name="T33" fmla="*/ 3264 h 3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21" h="3912">
                  <a:moveTo>
                    <a:pt x="1914" y="0"/>
                  </a:moveTo>
                  <a:lnTo>
                    <a:pt x="1914" y="0"/>
                  </a:lnTo>
                  <a:cubicBezTo>
                    <a:pt x="1369" y="0"/>
                    <a:pt x="888" y="129"/>
                    <a:pt x="592" y="379"/>
                  </a:cubicBezTo>
                  <a:cubicBezTo>
                    <a:pt x="204" y="675"/>
                    <a:pt x="0" y="1239"/>
                    <a:pt x="0" y="1978"/>
                  </a:cubicBezTo>
                  <a:cubicBezTo>
                    <a:pt x="0" y="2496"/>
                    <a:pt x="111" y="2921"/>
                    <a:pt x="342" y="3236"/>
                  </a:cubicBezTo>
                  <a:cubicBezTo>
                    <a:pt x="638" y="3671"/>
                    <a:pt x="1230" y="3911"/>
                    <a:pt x="1970" y="3911"/>
                  </a:cubicBezTo>
                  <a:cubicBezTo>
                    <a:pt x="2488" y="3911"/>
                    <a:pt x="2932" y="3790"/>
                    <a:pt x="3218" y="3559"/>
                  </a:cubicBezTo>
                  <a:cubicBezTo>
                    <a:pt x="3598" y="3245"/>
                    <a:pt x="3820" y="2690"/>
                    <a:pt x="3820" y="2015"/>
                  </a:cubicBezTo>
                  <a:cubicBezTo>
                    <a:pt x="3820" y="1414"/>
                    <a:pt x="3680" y="906"/>
                    <a:pt x="3449" y="591"/>
                  </a:cubicBezTo>
                  <a:cubicBezTo>
                    <a:pt x="3154" y="212"/>
                    <a:pt x="2599" y="0"/>
                    <a:pt x="1914" y="0"/>
                  </a:cubicBezTo>
                  <a:close/>
                  <a:moveTo>
                    <a:pt x="1914" y="3264"/>
                  </a:moveTo>
                  <a:lnTo>
                    <a:pt x="1914" y="3264"/>
                  </a:lnTo>
                  <a:cubicBezTo>
                    <a:pt x="1221" y="3264"/>
                    <a:pt x="907" y="2856"/>
                    <a:pt x="907" y="1951"/>
                  </a:cubicBezTo>
                  <a:cubicBezTo>
                    <a:pt x="907" y="1544"/>
                    <a:pt x="962" y="1229"/>
                    <a:pt x="1092" y="1045"/>
                  </a:cubicBezTo>
                  <a:cubicBezTo>
                    <a:pt x="1239" y="795"/>
                    <a:pt x="1535" y="656"/>
                    <a:pt x="1914" y="656"/>
                  </a:cubicBezTo>
                  <a:cubicBezTo>
                    <a:pt x="2608" y="656"/>
                    <a:pt x="2913" y="1063"/>
                    <a:pt x="2913" y="1960"/>
                  </a:cubicBezTo>
                  <a:cubicBezTo>
                    <a:pt x="2913" y="2856"/>
                    <a:pt x="2599" y="3264"/>
                    <a:pt x="1914" y="3264"/>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grpSp>
      <p:sp>
        <p:nvSpPr>
          <p:cNvPr id="2" name="Footer Placeholder 1">
            <a:extLst>
              <a:ext uri="{FF2B5EF4-FFF2-40B4-BE49-F238E27FC236}">
                <a16:creationId xmlns:a16="http://schemas.microsoft.com/office/drawing/2014/main" id="{BF7DF6B6-EC0E-0A4B-9576-DB5927A591DE}"/>
              </a:ext>
            </a:extLst>
          </p:cNvPr>
          <p:cNvSpPr>
            <a:spLocks noGrp="1"/>
          </p:cNvSpPr>
          <p:nvPr>
            <p:ph type="ftr" sz="quarter" idx="10"/>
          </p:nvPr>
        </p:nvSpPr>
        <p:spPr/>
        <p:txBody>
          <a:bodyPr/>
          <a:lstStyle>
            <a:lvl1pPr>
              <a:defRPr sz="900"/>
            </a:lvl1pPr>
          </a:lstStyle>
          <a:p>
            <a:r>
              <a:rPr lang="en-US"/>
              <a:t>Sophos Confidential</a:t>
            </a:r>
          </a:p>
        </p:txBody>
      </p:sp>
      <p:sp>
        <p:nvSpPr>
          <p:cNvPr id="3" name="Slide Number Placeholder 2">
            <a:extLst>
              <a:ext uri="{FF2B5EF4-FFF2-40B4-BE49-F238E27FC236}">
                <a16:creationId xmlns:a16="http://schemas.microsoft.com/office/drawing/2014/main" id="{64AF01D5-09AE-1344-98E6-8FD66EDD54E5}"/>
              </a:ext>
            </a:extLst>
          </p:cNvPr>
          <p:cNvSpPr>
            <a:spLocks noGrp="1"/>
          </p:cNvSpPr>
          <p:nvPr>
            <p:ph type="sldNum" sz="quarter" idx="11"/>
          </p:nvPr>
        </p:nvSpPr>
        <p:spPr/>
        <p:txBody>
          <a:bodyPr/>
          <a:lstStyle>
            <a:lvl1pPr>
              <a:defRPr sz="900"/>
            </a:lvl1pPr>
          </a:lstStyle>
          <a:p>
            <a:fld id="{0B4E209A-B732-E041-B035-762E24F34A7B}" type="slidenum">
              <a:rPr lang="en-US" smtClean="0"/>
              <a:pPr/>
              <a:t>‹#›</a:t>
            </a:fld>
            <a:endParaRPr lang="en-US"/>
          </a:p>
        </p:txBody>
      </p:sp>
      <p:sp>
        <p:nvSpPr>
          <p:cNvPr id="22" name="Title 1">
            <a:extLst>
              <a:ext uri="{FF2B5EF4-FFF2-40B4-BE49-F238E27FC236}">
                <a16:creationId xmlns:a16="http://schemas.microsoft.com/office/drawing/2014/main" id="{78DEA9B9-C749-0E4E-AFE7-D42610273589}"/>
              </a:ext>
            </a:extLst>
          </p:cNvPr>
          <p:cNvSpPr>
            <a:spLocks noGrp="1"/>
          </p:cNvSpPr>
          <p:nvPr>
            <p:ph type="title"/>
          </p:nvPr>
        </p:nvSpPr>
        <p:spPr>
          <a:xfrm>
            <a:off x="491900" y="514084"/>
            <a:ext cx="10928468" cy="643179"/>
          </a:xfrm>
          <a:prstGeom prst="rect">
            <a:avLst/>
          </a:prstGeom>
        </p:spPr>
        <p:txBody>
          <a:bodyPr vert="horz" lIns="91440" tIns="45720" rIns="91440" bIns="45720" rtlCol="0" anchor="t">
            <a:normAutofit/>
          </a:bodyPr>
          <a:lstStyle>
            <a:lvl1pPr algn="l" defTabSz="914400" rtl="0" eaLnBrk="1" latinLnBrk="0" hangingPunct="1">
              <a:lnSpc>
                <a:spcPts val="3200"/>
              </a:lnSpc>
              <a:spcBef>
                <a:spcPct val="0"/>
              </a:spcBef>
              <a:buNone/>
              <a:defRPr sz="3600" b="1" i="0" kern="1200" spc="-30" baseline="0">
                <a:solidFill>
                  <a:srgbClr val="004FB5"/>
                </a:solidFill>
                <a:latin typeface="Calibri" panose="020F0502020204030204" pitchFamily="34" charset="0"/>
                <a:ea typeface="+mj-ea"/>
                <a:cs typeface="Calibri" panose="020F0502020204030204" pitchFamily="34" charset="0"/>
              </a:defRPr>
            </a:lvl1pPr>
          </a:lstStyle>
          <a:p>
            <a:r>
              <a:rPr lang="en-GB"/>
              <a:t>Click to edit Master title style</a:t>
            </a:r>
            <a:endParaRPr lang="en-US"/>
          </a:p>
        </p:txBody>
      </p:sp>
      <p:sp>
        <p:nvSpPr>
          <p:cNvPr id="19" name="Content Placeholder 2">
            <a:extLst>
              <a:ext uri="{FF2B5EF4-FFF2-40B4-BE49-F238E27FC236}">
                <a16:creationId xmlns:a16="http://schemas.microsoft.com/office/drawing/2014/main" id="{B7FA5922-0B9B-BA49-8868-0CF198002069}"/>
              </a:ext>
            </a:extLst>
          </p:cNvPr>
          <p:cNvSpPr>
            <a:spLocks noGrp="1"/>
          </p:cNvSpPr>
          <p:nvPr>
            <p:ph idx="13" hasCustomPrompt="1"/>
          </p:nvPr>
        </p:nvSpPr>
        <p:spPr>
          <a:xfrm>
            <a:off x="491900" y="1301708"/>
            <a:ext cx="10928468" cy="4861241"/>
          </a:xfrm>
          <a:prstGeom prst="rect">
            <a:avLst/>
          </a:prstGeom>
        </p:spPr>
        <p:txBody>
          <a:bodyPr vert="horz" lIns="91440" tIns="45720" rIns="91440" bIns="45720" rtlCol="0">
            <a:normAutofit/>
          </a:bodyPr>
          <a:lstStyle>
            <a:lvl1pPr marL="290513" indent="-282575" algn="l" defTabSz="914400" rtl="0" eaLnBrk="1" latinLnBrk="0" hangingPunct="1">
              <a:lnSpc>
                <a:spcPct val="90000"/>
              </a:lnSpc>
              <a:spcBef>
                <a:spcPts val="1000"/>
              </a:spcBef>
              <a:spcAft>
                <a:spcPts val="200"/>
              </a:spcAft>
              <a:buClr>
                <a:srgbClr val="004FB5"/>
              </a:buClr>
              <a:buSzPct val="90000"/>
              <a:buFontTx/>
              <a:buBlip>
                <a:blip r:embed="rId3">
                  <a:extLst>
                    <a:ext uri="{96DAC541-7B7A-43D3-8B79-37D633B846F1}">
                      <asvg:svgBlip xmlns:asvg="http://schemas.microsoft.com/office/drawing/2016/SVG/main" r:embed="rId4"/>
                    </a:ext>
                  </a:extLst>
                </a:blip>
              </a:buBlip>
              <a:tabLst/>
              <a:defRPr sz="2400" b="0" i="0" kern="1200" spc="-20" baseline="0">
                <a:solidFill>
                  <a:schemeClr val="tx1"/>
                </a:solidFill>
                <a:latin typeface="Calibri" panose="020F0502020204030204" pitchFamily="34" charset="0"/>
                <a:ea typeface="+mn-ea"/>
                <a:cs typeface="Calibri" panose="020F0502020204030204" pitchFamily="34" charset="0"/>
              </a:defRPr>
            </a:lvl1pPr>
            <a:lvl2pPr marL="635000" indent="-233363" algn="l" defTabSz="914400" rtl="0" eaLnBrk="1" latinLnBrk="0" hangingPunct="1">
              <a:lnSpc>
                <a:spcPct val="90000"/>
              </a:lnSpc>
              <a:spcBef>
                <a:spcPts val="500"/>
              </a:spcBef>
              <a:spcAft>
                <a:spcPts val="200"/>
              </a:spcAft>
              <a:buClr>
                <a:srgbClr val="004FB5"/>
              </a:buClr>
              <a:buSzPct val="100000"/>
              <a:buFontTx/>
              <a:buBlip>
                <a:blip r:embed="rId5">
                  <a:extLst>
                    <a:ext uri="{96DAC541-7B7A-43D3-8B79-37D633B846F1}">
                      <asvg:svgBlip xmlns:asvg="http://schemas.microsoft.com/office/drawing/2016/SVG/main" r:embed="rId6"/>
                    </a:ext>
                  </a:extLst>
                </a:blip>
              </a:buBlip>
              <a:tabLst/>
              <a:defRPr sz="2000" b="0" i="0" kern="1200" spc="-20" baseline="0">
                <a:solidFill>
                  <a:schemeClr val="tx1"/>
                </a:solidFill>
                <a:latin typeface="Calibri" panose="020F0502020204030204" pitchFamily="34" charset="0"/>
                <a:ea typeface="+mn-ea"/>
                <a:cs typeface="Calibri" panose="020F0502020204030204" pitchFamily="34" charset="0"/>
              </a:defRPr>
            </a:lvl2pPr>
            <a:lvl3pPr marL="1031875" indent="-228600" algn="l" defTabSz="914400" rtl="0" eaLnBrk="1" latinLnBrk="0" hangingPunct="1">
              <a:lnSpc>
                <a:spcPct val="90000"/>
              </a:lnSpc>
              <a:spcBef>
                <a:spcPts val="500"/>
              </a:spcBef>
              <a:spcAft>
                <a:spcPts val="200"/>
              </a:spcAft>
              <a:buClr>
                <a:srgbClr val="004FB5"/>
              </a:buClr>
              <a:buSzPct val="100000"/>
              <a:buFontTx/>
              <a:buBlip>
                <a:blip r:embed="rId7">
                  <a:extLst>
                    <a:ext uri="{96DAC541-7B7A-43D3-8B79-37D633B846F1}">
                      <asvg:svgBlip xmlns:asvg="http://schemas.microsoft.com/office/drawing/2016/SVG/main" r:embed="rId8"/>
                    </a:ext>
                  </a:extLst>
                </a:blip>
              </a:buBlip>
              <a:tabLst/>
              <a:defRPr sz="1800" b="0" i="0" kern="1200" spc="-20" baseline="0">
                <a:solidFill>
                  <a:schemeClr val="tx1"/>
                </a:solidFill>
                <a:latin typeface="Calibri" panose="020F0502020204030204" pitchFamily="34" charset="0"/>
                <a:ea typeface="+mn-ea"/>
                <a:cs typeface="Calibri" panose="020F0502020204030204" pitchFamily="34" charset="0"/>
              </a:defRPr>
            </a:lvl3pPr>
            <a:lvl4pPr marL="1379538" indent="-228600" algn="l" defTabSz="914400" rtl="0" eaLnBrk="1" latinLnBrk="0" hangingPunct="1">
              <a:lnSpc>
                <a:spcPct val="90000"/>
              </a:lnSpc>
              <a:spcBef>
                <a:spcPts val="500"/>
              </a:spcBef>
              <a:spcAft>
                <a:spcPts val="200"/>
              </a:spcAft>
              <a:buClr>
                <a:srgbClr val="004FB5"/>
              </a:buClr>
              <a:buSzPct val="100000"/>
              <a:buFontTx/>
              <a:buBlip>
                <a:blip r:embed="rId9">
                  <a:extLst>
                    <a:ext uri="{96DAC541-7B7A-43D3-8B79-37D633B846F1}">
                      <asvg:svgBlip xmlns:asvg="http://schemas.microsoft.com/office/drawing/2016/SVG/main" r:embed="rId10"/>
                    </a:ext>
                  </a:extLst>
                </a:blip>
              </a:buBlip>
              <a:tabLst/>
              <a:defRPr sz="1600" b="0" i="0" kern="1200" spc="-20" baseline="0">
                <a:solidFill>
                  <a:schemeClr val="tx1"/>
                </a:solidFill>
                <a:latin typeface="Calibri" panose="020F0502020204030204" pitchFamily="34" charset="0"/>
                <a:ea typeface="+mn-ea"/>
                <a:cs typeface="Calibri" panose="020F0502020204030204" pitchFamily="34" charset="0"/>
              </a:defRPr>
            </a:lvl4pPr>
            <a:lvl5pPr marL="1662113" indent="-173038" algn="l" defTabSz="914400" rtl="0" eaLnBrk="1" latinLnBrk="0" hangingPunct="1">
              <a:lnSpc>
                <a:spcPct val="90000"/>
              </a:lnSpc>
              <a:spcBef>
                <a:spcPts val="500"/>
              </a:spcBef>
              <a:spcAft>
                <a:spcPts val="200"/>
              </a:spcAft>
              <a:buClr>
                <a:srgbClr val="004FB5"/>
              </a:buClr>
              <a:buSzPct val="100000"/>
              <a:buFontTx/>
              <a:buBlip>
                <a:blip r:embed="rId3">
                  <a:extLst>
                    <a:ext uri="{96DAC541-7B7A-43D3-8B79-37D633B846F1}">
                      <asvg:svgBlip xmlns:asvg="http://schemas.microsoft.com/office/drawing/2016/SVG/main" r:embed="rId4"/>
                    </a:ext>
                  </a:extLst>
                </a:blip>
              </a:buBlip>
              <a:tabLst/>
              <a:defRPr sz="1400" b="0" i="0" kern="1200" spc="-20" baseline="0">
                <a:solidFill>
                  <a:schemeClr val="tx1"/>
                </a:solidFill>
                <a:latin typeface="Calibri" panose="020F0502020204030204" pitchFamily="34" charset="0"/>
                <a:ea typeface="+mn-ea"/>
                <a:cs typeface="Calibri" panose="020F0502020204030204" pitchFamily="34" charset="0"/>
              </a:defRPr>
            </a:lvl5pPr>
            <a:lvl6pPr marL="1946275" marR="0" indent="-169863" algn="l" defTabSz="914400" rtl="0" eaLnBrk="1" fontAlgn="auto" latinLnBrk="0" hangingPunct="1">
              <a:lnSpc>
                <a:spcPct val="90000"/>
              </a:lnSpc>
              <a:spcBef>
                <a:spcPts val="500"/>
              </a:spcBef>
              <a:spcAft>
                <a:spcPts val="200"/>
              </a:spcAft>
              <a:buClr>
                <a:srgbClr val="004FB5"/>
              </a:buClr>
              <a:buSzTx/>
              <a:buFontTx/>
              <a:buBlip>
                <a:blip r:embed="rId5">
                  <a:extLst>
                    <a:ext uri="{96DAC541-7B7A-43D3-8B79-37D633B846F1}">
                      <asvg:svgBlip xmlns:asvg="http://schemas.microsoft.com/office/drawing/2016/SVG/main" r:embed="rId6"/>
                    </a:ext>
                  </a:extLst>
                </a:blip>
              </a:buBlip>
              <a:tabLst/>
              <a:defRPr sz="1400" b="0" i="0" kern="1200">
                <a:solidFill>
                  <a:schemeClr val="tx1"/>
                </a:solidFill>
                <a:latin typeface="Calibri" panose="020F0502020204030204" pitchFamily="34" charset="0"/>
                <a:ea typeface="+mn-ea"/>
                <a:cs typeface="Calibri" panose="020F0502020204030204" pitchFamily="34" charset="0"/>
              </a:defRPr>
            </a:lvl6pPr>
            <a:lvl7pPr marL="1546225" indent="-171450" algn="l" defTabSz="914400" rtl="0" eaLnBrk="1" latinLnBrk="0" hangingPunct="1">
              <a:lnSpc>
                <a:spcPct val="90000"/>
              </a:lnSpc>
              <a:spcBef>
                <a:spcPts val="500"/>
              </a:spcBef>
              <a:buFont typeface="Calibri" panose="020B0604020202020204" pitchFamily="34" charset="0"/>
              <a:buNone/>
              <a:tabLst/>
              <a:defRPr sz="1200" b="0" i="0" kern="1200">
                <a:solidFill>
                  <a:schemeClr val="tx1"/>
                </a:solidFill>
                <a:latin typeface="Calibri" pitchFamily="2" charset="0"/>
                <a:ea typeface="+mn-ea"/>
                <a:cs typeface="+mn-cs"/>
              </a:defRPr>
            </a:lvl7pPr>
            <a:lvl8pPr marL="34290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9pPr>
          </a:lstStyle>
          <a:p>
            <a:pPr lvl="0"/>
            <a:r>
              <a:rPr lang="en-US"/>
              <a:t>First level bullet</a:t>
            </a:r>
          </a:p>
          <a:p>
            <a:pPr lvl="1"/>
            <a:r>
              <a:rPr lang="en-US"/>
              <a:t>Second level</a:t>
            </a:r>
          </a:p>
          <a:p>
            <a:pPr lvl="2"/>
            <a:r>
              <a:rPr lang="en-US"/>
              <a:t>Third level</a:t>
            </a:r>
          </a:p>
          <a:p>
            <a:pPr lvl="3"/>
            <a:r>
              <a:rPr lang="en-US"/>
              <a:t>Fourth level</a:t>
            </a:r>
          </a:p>
          <a:p>
            <a:pPr lvl="4"/>
            <a:r>
              <a:rPr lang="en-US"/>
              <a:t>Fifth level </a:t>
            </a:r>
          </a:p>
          <a:p>
            <a:pPr lvl="5"/>
            <a:r>
              <a:rPr lang="en-US"/>
              <a:t>Sixth level</a:t>
            </a:r>
          </a:p>
        </p:txBody>
      </p:sp>
    </p:spTree>
    <p:extLst>
      <p:ext uri="{BB962C8B-B14F-4D97-AF65-F5344CB8AC3E}">
        <p14:creationId xmlns:p14="http://schemas.microsoft.com/office/powerpoint/2010/main" val="24656306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 Content (Mesh) White">
    <p:bg>
      <p:bgPr>
        <a:solidFill>
          <a:schemeClr val="bg1"/>
        </a:solidFill>
        <a:effectLst/>
      </p:bgPr>
    </p:bg>
    <p:spTree>
      <p:nvGrpSpPr>
        <p:cNvPr id="1" name=""/>
        <p:cNvGrpSpPr/>
        <p:nvPr/>
      </p:nvGrpSpPr>
      <p:grpSpPr>
        <a:xfrm>
          <a:off x="0" y="0"/>
          <a:ext cx="0" cy="0"/>
          <a:chOff x="0" y="0"/>
          <a:chExt cx="0" cy="0"/>
        </a:xfrm>
      </p:grpSpPr>
      <p:pic>
        <p:nvPicPr>
          <p:cNvPr id="8" name="Picture 7" descr="A picture containing dark, night sky&#10;&#10;Description automatically generated">
            <a:extLst>
              <a:ext uri="{FF2B5EF4-FFF2-40B4-BE49-F238E27FC236}">
                <a16:creationId xmlns:a16="http://schemas.microsoft.com/office/drawing/2014/main" id="{7308CF41-E0A7-6348-8118-224D24A45A73}"/>
              </a:ext>
            </a:extLst>
          </p:cNvPr>
          <p:cNvPicPr>
            <a:picLocks noChangeAspect="1"/>
          </p:cNvPicPr>
          <p:nvPr userDrawn="1"/>
        </p:nvPicPr>
        <p:blipFill>
          <a:blip r:embed="rId2"/>
          <a:stretch>
            <a:fillRect/>
          </a:stretch>
        </p:blipFill>
        <p:spPr>
          <a:xfrm>
            <a:off x="-91669" y="0"/>
            <a:ext cx="12283669" cy="6909564"/>
          </a:xfrm>
          <a:prstGeom prst="rect">
            <a:avLst/>
          </a:prstGeom>
        </p:spPr>
      </p:pic>
      <p:grpSp>
        <p:nvGrpSpPr>
          <p:cNvPr id="10" name="Group 1">
            <a:extLst>
              <a:ext uri="{FF2B5EF4-FFF2-40B4-BE49-F238E27FC236}">
                <a16:creationId xmlns:a16="http://schemas.microsoft.com/office/drawing/2014/main" id="{C2939959-FE33-1741-8C31-0EF8AA2B9089}"/>
              </a:ext>
            </a:extLst>
          </p:cNvPr>
          <p:cNvGrpSpPr>
            <a:grpSpLocks/>
          </p:cNvGrpSpPr>
          <p:nvPr userDrawn="1"/>
        </p:nvGrpSpPr>
        <p:grpSpPr bwMode="auto">
          <a:xfrm>
            <a:off x="11328117" y="6556764"/>
            <a:ext cx="589722" cy="97534"/>
            <a:chOff x="496" y="1637"/>
            <a:chExt cx="5357" cy="886"/>
          </a:xfrm>
          <a:solidFill>
            <a:srgbClr val="005BC8"/>
          </a:solidFill>
        </p:grpSpPr>
        <p:sp>
          <p:nvSpPr>
            <p:cNvPr id="13" name="Freeform 2">
              <a:extLst>
                <a:ext uri="{FF2B5EF4-FFF2-40B4-BE49-F238E27FC236}">
                  <a16:creationId xmlns:a16="http://schemas.microsoft.com/office/drawing/2014/main" id="{F9AF4141-D486-8E4A-B2AC-F90093C9F1FB}"/>
                </a:ext>
              </a:extLst>
            </p:cNvPr>
            <p:cNvSpPr>
              <a:spLocks noChangeArrowheads="1"/>
            </p:cNvSpPr>
            <p:nvPr/>
          </p:nvSpPr>
          <p:spPr bwMode="auto">
            <a:xfrm>
              <a:off x="496" y="1644"/>
              <a:ext cx="838" cy="875"/>
            </a:xfrm>
            <a:custGeom>
              <a:avLst/>
              <a:gdLst>
                <a:gd name="T0" fmla="*/ 2275 w 3700"/>
                <a:gd name="T1" fmla="*/ 1553 h 3865"/>
                <a:gd name="T2" fmla="*/ 2275 w 3700"/>
                <a:gd name="T3" fmla="*/ 1553 h 3865"/>
                <a:gd name="T4" fmla="*/ 1647 w 3700"/>
                <a:gd name="T5" fmla="*/ 1553 h 3865"/>
                <a:gd name="T6" fmla="*/ 1036 w 3700"/>
                <a:gd name="T7" fmla="*/ 1488 h 3865"/>
                <a:gd name="T8" fmla="*/ 814 w 3700"/>
                <a:gd name="T9" fmla="*/ 1119 h 3865"/>
                <a:gd name="T10" fmla="*/ 1082 w 3700"/>
                <a:gd name="T11" fmla="*/ 730 h 3865"/>
                <a:gd name="T12" fmla="*/ 1720 w 3700"/>
                <a:gd name="T13" fmla="*/ 703 h 3865"/>
                <a:gd name="T14" fmla="*/ 3579 w 3700"/>
                <a:gd name="T15" fmla="*/ 703 h 3865"/>
                <a:gd name="T16" fmla="*/ 3579 w 3700"/>
                <a:gd name="T17" fmla="*/ 0 h 3865"/>
                <a:gd name="T18" fmla="*/ 1526 w 3700"/>
                <a:gd name="T19" fmla="*/ 0 h 3865"/>
                <a:gd name="T20" fmla="*/ 685 w 3700"/>
                <a:gd name="T21" fmla="*/ 82 h 3865"/>
                <a:gd name="T22" fmla="*/ 0 w 3700"/>
                <a:gd name="T23" fmla="*/ 1136 h 3865"/>
                <a:gd name="T24" fmla="*/ 370 w 3700"/>
                <a:gd name="T25" fmla="*/ 1997 h 3865"/>
                <a:gd name="T26" fmla="*/ 1360 w 3700"/>
                <a:gd name="T27" fmla="*/ 2255 h 3865"/>
                <a:gd name="T28" fmla="*/ 2201 w 3700"/>
                <a:gd name="T29" fmla="*/ 2255 h 3865"/>
                <a:gd name="T30" fmla="*/ 2626 w 3700"/>
                <a:gd name="T31" fmla="*/ 2320 h 3865"/>
                <a:gd name="T32" fmla="*/ 2876 w 3700"/>
                <a:gd name="T33" fmla="*/ 2727 h 3865"/>
                <a:gd name="T34" fmla="*/ 2682 w 3700"/>
                <a:gd name="T35" fmla="*/ 3069 h 3865"/>
                <a:gd name="T36" fmla="*/ 2100 w 3700"/>
                <a:gd name="T37" fmla="*/ 3162 h 3865"/>
                <a:gd name="T38" fmla="*/ 84 w 3700"/>
                <a:gd name="T39" fmla="*/ 3162 h 3865"/>
                <a:gd name="T40" fmla="*/ 84 w 3700"/>
                <a:gd name="T41" fmla="*/ 3864 h 3865"/>
                <a:gd name="T42" fmla="*/ 2165 w 3700"/>
                <a:gd name="T43" fmla="*/ 3864 h 3865"/>
                <a:gd name="T44" fmla="*/ 3191 w 3700"/>
                <a:gd name="T45" fmla="*/ 3707 h 3865"/>
                <a:gd name="T46" fmla="*/ 3699 w 3700"/>
                <a:gd name="T47" fmla="*/ 2727 h 3865"/>
                <a:gd name="T48" fmla="*/ 3404 w 3700"/>
                <a:gd name="T49" fmla="*/ 1876 h 3865"/>
                <a:gd name="T50" fmla="*/ 2275 w 3700"/>
                <a:gd name="T51" fmla="*/ 1553 h 3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700" h="3865">
                  <a:moveTo>
                    <a:pt x="2275" y="1553"/>
                  </a:moveTo>
                  <a:lnTo>
                    <a:pt x="2275" y="1553"/>
                  </a:lnTo>
                  <a:cubicBezTo>
                    <a:pt x="1647" y="1553"/>
                    <a:pt x="1647" y="1553"/>
                    <a:pt x="1647" y="1553"/>
                  </a:cubicBezTo>
                  <a:cubicBezTo>
                    <a:pt x="1360" y="1553"/>
                    <a:pt x="1156" y="1535"/>
                    <a:pt x="1036" y="1488"/>
                  </a:cubicBezTo>
                  <a:cubicBezTo>
                    <a:pt x="897" y="1423"/>
                    <a:pt x="814" y="1294"/>
                    <a:pt x="814" y="1119"/>
                  </a:cubicBezTo>
                  <a:cubicBezTo>
                    <a:pt x="814" y="914"/>
                    <a:pt x="916" y="776"/>
                    <a:pt x="1082" y="730"/>
                  </a:cubicBezTo>
                  <a:cubicBezTo>
                    <a:pt x="1203" y="703"/>
                    <a:pt x="1350" y="703"/>
                    <a:pt x="1720" y="703"/>
                  </a:cubicBezTo>
                  <a:cubicBezTo>
                    <a:pt x="3579" y="703"/>
                    <a:pt x="3579" y="703"/>
                    <a:pt x="3579" y="703"/>
                  </a:cubicBezTo>
                  <a:cubicBezTo>
                    <a:pt x="3579" y="0"/>
                    <a:pt x="3579" y="0"/>
                    <a:pt x="3579" y="0"/>
                  </a:cubicBezTo>
                  <a:cubicBezTo>
                    <a:pt x="1526" y="0"/>
                    <a:pt x="1526" y="0"/>
                    <a:pt x="1526" y="0"/>
                  </a:cubicBezTo>
                  <a:cubicBezTo>
                    <a:pt x="1073" y="0"/>
                    <a:pt x="860" y="9"/>
                    <a:pt x="685" y="82"/>
                  </a:cubicBezTo>
                  <a:cubicBezTo>
                    <a:pt x="278" y="222"/>
                    <a:pt x="0" y="638"/>
                    <a:pt x="0" y="1136"/>
                  </a:cubicBezTo>
                  <a:cubicBezTo>
                    <a:pt x="0" y="1479"/>
                    <a:pt x="139" y="1784"/>
                    <a:pt x="370" y="1997"/>
                  </a:cubicBezTo>
                  <a:cubicBezTo>
                    <a:pt x="583" y="2172"/>
                    <a:pt x="888" y="2255"/>
                    <a:pt x="1360" y="2255"/>
                  </a:cubicBezTo>
                  <a:cubicBezTo>
                    <a:pt x="2201" y="2255"/>
                    <a:pt x="2201" y="2255"/>
                    <a:pt x="2201" y="2255"/>
                  </a:cubicBezTo>
                  <a:cubicBezTo>
                    <a:pt x="2387" y="2255"/>
                    <a:pt x="2544" y="2274"/>
                    <a:pt x="2626" y="2320"/>
                  </a:cubicBezTo>
                  <a:cubicBezTo>
                    <a:pt x="2784" y="2404"/>
                    <a:pt x="2876" y="2542"/>
                    <a:pt x="2876" y="2727"/>
                  </a:cubicBezTo>
                  <a:cubicBezTo>
                    <a:pt x="2876" y="2875"/>
                    <a:pt x="2811" y="2986"/>
                    <a:pt x="2682" y="3069"/>
                  </a:cubicBezTo>
                  <a:cubicBezTo>
                    <a:pt x="2581" y="3134"/>
                    <a:pt x="2414" y="3162"/>
                    <a:pt x="2100" y="3162"/>
                  </a:cubicBezTo>
                  <a:cubicBezTo>
                    <a:pt x="84" y="3162"/>
                    <a:pt x="84" y="3162"/>
                    <a:pt x="84" y="3162"/>
                  </a:cubicBezTo>
                  <a:cubicBezTo>
                    <a:pt x="84" y="3864"/>
                    <a:pt x="84" y="3864"/>
                    <a:pt x="84" y="3864"/>
                  </a:cubicBezTo>
                  <a:cubicBezTo>
                    <a:pt x="2165" y="3864"/>
                    <a:pt x="2165" y="3864"/>
                    <a:pt x="2165" y="3864"/>
                  </a:cubicBezTo>
                  <a:cubicBezTo>
                    <a:pt x="2756" y="3864"/>
                    <a:pt x="2997" y="3827"/>
                    <a:pt x="3191" y="3707"/>
                  </a:cubicBezTo>
                  <a:cubicBezTo>
                    <a:pt x="3505" y="3513"/>
                    <a:pt x="3699" y="3143"/>
                    <a:pt x="3699" y="2727"/>
                  </a:cubicBezTo>
                  <a:cubicBezTo>
                    <a:pt x="3699" y="2385"/>
                    <a:pt x="3579" y="2052"/>
                    <a:pt x="3404" y="1876"/>
                  </a:cubicBezTo>
                  <a:cubicBezTo>
                    <a:pt x="3172" y="1636"/>
                    <a:pt x="2858" y="1553"/>
                    <a:pt x="2275" y="1553"/>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4" name="Freeform 3">
              <a:extLst>
                <a:ext uri="{FF2B5EF4-FFF2-40B4-BE49-F238E27FC236}">
                  <a16:creationId xmlns:a16="http://schemas.microsoft.com/office/drawing/2014/main" id="{B54BD1E4-F994-E54E-85DF-3260C6CB2475}"/>
                </a:ext>
              </a:extLst>
            </p:cNvPr>
            <p:cNvSpPr>
              <a:spLocks noChangeArrowheads="1"/>
            </p:cNvSpPr>
            <p:nvPr/>
          </p:nvSpPr>
          <p:spPr bwMode="auto">
            <a:xfrm>
              <a:off x="1402" y="1637"/>
              <a:ext cx="865" cy="886"/>
            </a:xfrm>
            <a:custGeom>
              <a:avLst/>
              <a:gdLst>
                <a:gd name="T0" fmla="*/ 1915 w 3820"/>
                <a:gd name="T1" fmla="*/ 0 h 3912"/>
                <a:gd name="T2" fmla="*/ 1915 w 3820"/>
                <a:gd name="T3" fmla="*/ 0 h 3912"/>
                <a:gd name="T4" fmla="*/ 592 w 3820"/>
                <a:gd name="T5" fmla="*/ 379 h 3912"/>
                <a:gd name="T6" fmla="*/ 0 w 3820"/>
                <a:gd name="T7" fmla="*/ 1978 h 3912"/>
                <a:gd name="T8" fmla="*/ 343 w 3820"/>
                <a:gd name="T9" fmla="*/ 3236 h 3912"/>
                <a:gd name="T10" fmla="*/ 1970 w 3820"/>
                <a:gd name="T11" fmla="*/ 3911 h 3912"/>
                <a:gd name="T12" fmla="*/ 3218 w 3820"/>
                <a:gd name="T13" fmla="*/ 3559 h 3912"/>
                <a:gd name="T14" fmla="*/ 3819 w 3820"/>
                <a:gd name="T15" fmla="*/ 2015 h 3912"/>
                <a:gd name="T16" fmla="*/ 3450 w 3820"/>
                <a:gd name="T17" fmla="*/ 591 h 3912"/>
                <a:gd name="T18" fmla="*/ 1915 w 3820"/>
                <a:gd name="T19" fmla="*/ 0 h 3912"/>
                <a:gd name="T20" fmla="*/ 1915 w 3820"/>
                <a:gd name="T21" fmla="*/ 3264 h 3912"/>
                <a:gd name="T22" fmla="*/ 1915 w 3820"/>
                <a:gd name="T23" fmla="*/ 3264 h 3912"/>
                <a:gd name="T24" fmla="*/ 906 w 3820"/>
                <a:gd name="T25" fmla="*/ 1951 h 3912"/>
                <a:gd name="T26" fmla="*/ 1091 w 3820"/>
                <a:gd name="T27" fmla="*/ 1045 h 3912"/>
                <a:gd name="T28" fmla="*/ 1915 w 3820"/>
                <a:gd name="T29" fmla="*/ 656 h 3912"/>
                <a:gd name="T30" fmla="*/ 2913 w 3820"/>
                <a:gd name="T31" fmla="*/ 1960 h 3912"/>
                <a:gd name="T32" fmla="*/ 1915 w 3820"/>
                <a:gd name="T33" fmla="*/ 3264 h 3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20" h="3912">
                  <a:moveTo>
                    <a:pt x="1915" y="0"/>
                  </a:moveTo>
                  <a:lnTo>
                    <a:pt x="1915" y="0"/>
                  </a:lnTo>
                  <a:cubicBezTo>
                    <a:pt x="1369" y="0"/>
                    <a:pt x="888" y="129"/>
                    <a:pt x="592" y="379"/>
                  </a:cubicBezTo>
                  <a:cubicBezTo>
                    <a:pt x="203" y="675"/>
                    <a:pt x="0" y="1239"/>
                    <a:pt x="0" y="1978"/>
                  </a:cubicBezTo>
                  <a:cubicBezTo>
                    <a:pt x="0" y="2496"/>
                    <a:pt x="111" y="2921"/>
                    <a:pt x="343" y="3236"/>
                  </a:cubicBezTo>
                  <a:cubicBezTo>
                    <a:pt x="639" y="3671"/>
                    <a:pt x="1230" y="3911"/>
                    <a:pt x="1970" y="3911"/>
                  </a:cubicBezTo>
                  <a:cubicBezTo>
                    <a:pt x="2488" y="3911"/>
                    <a:pt x="2932" y="3790"/>
                    <a:pt x="3218" y="3559"/>
                  </a:cubicBezTo>
                  <a:cubicBezTo>
                    <a:pt x="3607" y="3245"/>
                    <a:pt x="3819" y="2690"/>
                    <a:pt x="3819" y="2015"/>
                  </a:cubicBezTo>
                  <a:cubicBezTo>
                    <a:pt x="3819" y="1414"/>
                    <a:pt x="3681" y="906"/>
                    <a:pt x="3450" y="591"/>
                  </a:cubicBezTo>
                  <a:cubicBezTo>
                    <a:pt x="3153" y="212"/>
                    <a:pt x="2599" y="0"/>
                    <a:pt x="1915" y="0"/>
                  </a:cubicBezTo>
                  <a:close/>
                  <a:moveTo>
                    <a:pt x="1915" y="3264"/>
                  </a:moveTo>
                  <a:lnTo>
                    <a:pt x="1915" y="3264"/>
                  </a:lnTo>
                  <a:cubicBezTo>
                    <a:pt x="1221" y="3264"/>
                    <a:pt x="906" y="2856"/>
                    <a:pt x="906" y="1951"/>
                  </a:cubicBezTo>
                  <a:cubicBezTo>
                    <a:pt x="906" y="1544"/>
                    <a:pt x="962" y="1229"/>
                    <a:pt x="1091" y="1045"/>
                  </a:cubicBezTo>
                  <a:cubicBezTo>
                    <a:pt x="1249" y="795"/>
                    <a:pt x="1544" y="656"/>
                    <a:pt x="1915" y="656"/>
                  </a:cubicBezTo>
                  <a:cubicBezTo>
                    <a:pt x="2608" y="656"/>
                    <a:pt x="2913" y="1063"/>
                    <a:pt x="2913" y="1960"/>
                  </a:cubicBezTo>
                  <a:cubicBezTo>
                    <a:pt x="2913" y="2856"/>
                    <a:pt x="2599" y="3264"/>
                    <a:pt x="1915" y="3264"/>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5" name="Freeform 4">
              <a:extLst>
                <a:ext uri="{FF2B5EF4-FFF2-40B4-BE49-F238E27FC236}">
                  <a16:creationId xmlns:a16="http://schemas.microsoft.com/office/drawing/2014/main" id="{1D00B875-4B7F-974B-9BCA-C64135E95A02}"/>
                </a:ext>
              </a:extLst>
            </p:cNvPr>
            <p:cNvSpPr>
              <a:spLocks noChangeArrowheads="1"/>
            </p:cNvSpPr>
            <p:nvPr/>
          </p:nvSpPr>
          <p:spPr bwMode="auto">
            <a:xfrm>
              <a:off x="2373" y="1644"/>
              <a:ext cx="779" cy="875"/>
            </a:xfrm>
            <a:custGeom>
              <a:avLst/>
              <a:gdLst>
                <a:gd name="T0" fmla="*/ 1924 w 3441"/>
                <a:gd name="T1" fmla="*/ 0 h 3865"/>
                <a:gd name="T2" fmla="*/ 1924 w 3441"/>
                <a:gd name="T3" fmla="*/ 0 h 3865"/>
                <a:gd name="T4" fmla="*/ 0 w 3441"/>
                <a:gd name="T5" fmla="*/ 0 h 3865"/>
                <a:gd name="T6" fmla="*/ 0 w 3441"/>
                <a:gd name="T7" fmla="*/ 3864 h 3865"/>
                <a:gd name="T8" fmla="*/ 822 w 3441"/>
                <a:gd name="T9" fmla="*/ 3864 h 3865"/>
                <a:gd name="T10" fmla="*/ 822 w 3441"/>
                <a:gd name="T11" fmla="*/ 2514 h 3865"/>
                <a:gd name="T12" fmla="*/ 2136 w 3441"/>
                <a:gd name="T13" fmla="*/ 2514 h 3865"/>
                <a:gd name="T14" fmla="*/ 3015 w 3441"/>
                <a:gd name="T15" fmla="*/ 2265 h 3865"/>
                <a:gd name="T16" fmla="*/ 3440 w 3441"/>
                <a:gd name="T17" fmla="*/ 1257 h 3865"/>
                <a:gd name="T18" fmla="*/ 3097 w 3441"/>
                <a:gd name="T19" fmla="*/ 351 h 3865"/>
                <a:gd name="T20" fmla="*/ 1924 w 3441"/>
                <a:gd name="T21" fmla="*/ 0 h 3865"/>
                <a:gd name="T22" fmla="*/ 2367 w 3441"/>
                <a:gd name="T23" fmla="*/ 1710 h 3865"/>
                <a:gd name="T24" fmla="*/ 2367 w 3441"/>
                <a:gd name="T25" fmla="*/ 1710 h 3865"/>
                <a:gd name="T26" fmla="*/ 1942 w 3441"/>
                <a:gd name="T27" fmla="*/ 1821 h 3865"/>
                <a:gd name="T28" fmla="*/ 822 w 3441"/>
                <a:gd name="T29" fmla="*/ 1821 h 3865"/>
                <a:gd name="T30" fmla="*/ 822 w 3441"/>
                <a:gd name="T31" fmla="*/ 684 h 3865"/>
                <a:gd name="T32" fmla="*/ 1951 w 3441"/>
                <a:gd name="T33" fmla="*/ 684 h 3865"/>
                <a:gd name="T34" fmla="*/ 2256 w 3441"/>
                <a:gd name="T35" fmla="*/ 720 h 3865"/>
                <a:gd name="T36" fmla="*/ 2543 w 3441"/>
                <a:gd name="T37" fmla="*/ 1229 h 3865"/>
                <a:gd name="T38" fmla="*/ 2367 w 3441"/>
                <a:gd name="T39" fmla="*/ 1710 h 3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41" h="3865">
                  <a:moveTo>
                    <a:pt x="1924" y="0"/>
                  </a:moveTo>
                  <a:lnTo>
                    <a:pt x="1924" y="0"/>
                  </a:lnTo>
                  <a:cubicBezTo>
                    <a:pt x="0" y="0"/>
                    <a:pt x="0" y="0"/>
                    <a:pt x="0" y="0"/>
                  </a:cubicBezTo>
                  <a:cubicBezTo>
                    <a:pt x="0" y="3864"/>
                    <a:pt x="0" y="3864"/>
                    <a:pt x="0" y="3864"/>
                  </a:cubicBezTo>
                  <a:cubicBezTo>
                    <a:pt x="822" y="3864"/>
                    <a:pt x="822" y="3864"/>
                    <a:pt x="822" y="3864"/>
                  </a:cubicBezTo>
                  <a:cubicBezTo>
                    <a:pt x="822" y="2514"/>
                    <a:pt x="822" y="2514"/>
                    <a:pt x="822" y="2514"/>
                  </a:cubicBezTo>
                  <a:cubicBezTo>
                    <a:pt x="2136" y="2514"/>
                    <a:pt x="2136" y="2514"/>
                    <a:pt x="2136" y="2514"/>
                  </a:cubicBezTo>
                  <a:cubicBezTo>
                    <a:pt x="2580" y="2514"/>
                    <a:pt x="2793" y="2459"/>
                    <a:pt x="3015" y="2265"/>
                  </a:cubicBezTo>
                  <a:cubicBezTo>
                    <a:pt x="3283" y="2033"/>
                    <a:pt x="3440" y="1664"/>
                    <a:pt x="3440" y="1257"/>
                  </a:cubicBezTo>
                  <a:cubicBezTo>
                    <a:pt x="3440" y="914"/>
                    <a:pt x="3319" y="591"/>
                    <a:pt x="3097" y="351"/>
                  </a:cubicBezTo>
                  <a:cubicBezTo>
                    <a:pt x="2839" y="64"/>
                    <a:pt x="2608" y="0"/>
                    <a:pt x="1924" y="0"/>
                  </a:cubicBezTo>
                  <a:close/>
                  <a:moveTo>
                    <a:pt x="2367" y="1710"/>
                  </a:moveTo>
                  <a:lnTo>
                    <a:pt x="2367" y="1710"/>
                  </a:lnTo>
                  <a:cubicBezTo>
                    <a:pt x="2284" y="1793"/>
                    <a:pt x="2154" y="1821"/>
                    <a:pt x="1942" y="1821"/>
                  </a:cubicBezTo>
                  <a:cubicBezTo>
                    <a:pt x="822" y="1821"/>
                    <a:pt x="822" y="1821"/>
                    <a:pt x="822" y="1821"/>
                  </a:cubicBezTo>
                  <a:cubicBezTo>
                    <a:pt x="822" y="684"/>
                    <a:pt x="822" y="684"/>
                    <a:pt x="822" y="684"/>
                  </a:cubicBezTo>
                  <a:cubicBezTo>
                    <a:pt x="1951" y="684"/>
                    <a:pt x="1951" y="684"/>
                    <a:pt x="1951" y="684"/>
                  </a:cubicBezTo>
                  <a:cubicBezTo>
                    <a:pt x="2090" y="684"/>
                    <a:pt x="2191" y="703"/>
                    <a:pt x="2256" y="720"/>
                  </a:cubicBezTo>
                  <a:cubicBezTo>
                    <a:pt x="2432" y="785"/>
                    <a:pt x="2543" y="970"/>
                    <a:pt x="2543" y="1229"/>
                  </a:cubicBezTo>
                  <a:cubicBezTo>
                    <a:pt x="2543" y="1442"/>
                    <a:pt x="2478" y="1627"/>
                    <a:pt x="2367" y="1710"/>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6" name="Freeform 5">
              <a:extLst>
                <a:ext uri="{FF2B5EF4-FFF2-40B4-BE49-F238E27FC236}">
                  <a16:creationId xmlns:a16="http://schemas.microsoft.com/office/drawing/2014/main" id="{4D55CE47-B2E6-8948-B9A3-DC291A51D40D}"/>
                </a:ext>
              </a:extLst>
            </p:cNvPr>
            <p:cNvSpPr>
              <a:spLocks noChangeArrowheads="1"/>
            </p:cNvSpPr>
            <p:nvPr/>
          </p:nvSpPr>
          <p:spPr bwMode="auto">
            <a:xfrm>
              <a:off x="5015" y="1644"/>
              <a:ext cx="838" cy="875"/>
            </a:xfrm>
            <a:custGeom>
              <a:avLst/>
              <a:gdLst>
                <a:gd name="T0" fmla="*/ 3403 w 3701"/>
                <a:gd name="T1" fmla="*/ 1876 h 3865"/>
                <a:gd name="T2" fmla="*/ 3403 w 3701"/>
                <a:gd name="T3" fmla="*/ 1876 h 3865"/>
                <a:gd name="T4" fmla="*/ 2285 w 3701"/>
                <a:gd name="T5" fmla="*/ 1553 h 3865"/>
                <a:gd name="T6" fmla="*/ 1647 w 3701"/>
                <a:gd name="T7" fmla="*/ 1553 h 3865"/>
                <a:gd name="T8" fmla="*/ 1037 w 3701"/>
                <a:gd name="T9" fmla="*/ 1488 h 3865"/>
                <a:gd name="T10" fmla="*/ 815 w 3701"/>
                <a:gd name="T11" fmla="*/ 1119 h 3865"/>
                <a:gd name="T12" fmla="*/ 1082 w 3701"/>
                <a:gd name="T13" fmla="*/ 730 h 3865"/>
                <a:gd name="T14" fmla="*/ 1721 w 3701"/>
                <a:gd name="T15" fmla="*/ 703 h 3865"/>
                <a:gd name="T16" fmla="*/ 3588 w 3701"/>
                <a:gd name="T17" fmla="*/ 703 h 3865"/>
                <a:gd name="T18" fmla="*/ 3588 w 3701"/>
                <a:gd name="T19" fmla="*/ 0 h 3865"/>
                <a:gd name="T20" fmla="*/ 1535 w 3701"/>
                <a:gd name="T21" fmla="*/ 0 h 3865"/>
                <a:gd name="T22" fmla="*/ 685 w 3701"/>
                <a:gd name="T23" fmla="*/ 82 h 3865"/>
                <a:gd name="T24" fmla="*/ 0 w 3701"/>
                <a:gd name="T25" fmla="*/ 1136 h 3865"/>
                <a:gd name="T26" fmla="*/ 371 w 3701"/>
                <a:gd name="T27" fmla="*/ 1997 h 3865"/>
                <a:gd name="T28" fmla="*/ 1360 w 3701"/>
                <a:gd name="T29" fmla="*/ 2255 h 3865"/>
                <a:gd name="T30" fmla="*/ 2202 w 3701"/>
                <a:gd name="T31" fmla="*/ 2255 h 3865"/>
                <a:gd name="T32" fmla="*/ 2626 w 3701"/>
                <a:gd name="T33" fmla="*/ 2320 h 3865"/>
                <a:gd name="T34" fmla="*/ 2876 w 3701"/>
                <a:gd name="T35" fmla="*/ 2727 h 3865"/>
                <a:gd name="T36" fmla="*/ 2682 w 3701"/>
                <a:gd name="T37" fmla="*/ 3069 h 3865"/>
                <a:gd name="T38" fmla="*/ 2100 w 3701"/>
                <a:gd name="T39" fmla="*/ 3162 h 3865"/>
                <a:gd name="T40" fmla="*/ 84 w 3701"/>
                <a:gd name="T41" fmla="*/ 3162 h 3865"/>
                <a:gd name="T42" fmla="*/ 84 w 3701"/>
                <a:gd name="T43" fmla="*/ 3864 h 3865"/>
                <a:gd name="T44" fmla="*/ 2174 w 3701"/>
                <a:gd name="T45" fmla="*/ 3864 h 3865"/>
                <a:gd name="T46" fmla="*/ 3200 w 3701"/>
                <a:gd name="T47" fmla="*/ 3707 h 3865"/>
                <a:gd name="T48" fmla="*/ 3700 w 3701"/>
                <a:gd name="T49" fmla="*/ 2727 h 3865"/>
                <a:gd name="T50" fmla="*/ 3403 w 3701"/>
                <a:gd name="T51" fmla="*/ 1876 h 3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701" h="3865">
                  <a:moveTo>
                    <a:pt x="3403" y="1876"/>
                  </a:moveTo>
                  <a:lnTo>
                    <a:pt x="3403" y="1876"/>
                  </a:lnTo>
                  <a:cubicBezTo>
                    <a:pt x="3172" y="1636"/>
                    <a:pt x="2857" y="1553"/>
                    <a:pt x="2285" y="1553"/>
                  </a:cubicBezTo>
                  <a:cubicBezTo>
                    <a:pt x="1647" y="1553"/>
                    <a:pt x="1647" y="1553"/>
                    <a:pt x="1647" y="1553"/>
                  </a:cubicBezTo>
                  <a:cubicBezTo>
                    <a:pt x="1369" y="1553"/>
                    <a:pt x="1156" y="1535"/>
                    <a:pt x="1037" y="1488"/>
                  </a:cubicBezTo>
                  <a:cubicBezTo>
                    <a:pt x="897" y="1423"/>
                    <a:pt x="815" y="1294"/>
                    <a:pt x="815" y="1119"/>
                  </a:cubicBezTo>
                  <a:cubicBezTo>
                    <a:pt x="815" y="914"/>
                    <a:pt x="916" y="776"/>
                    <a:pt x="1082" y="730"/>
                  </a:cubicBezTo>
                  <a:cubicBezTo>
                    <a:pt x="1203" y="703"/>
                    <a:pt x="1350" y="703"/>
                    <a:pt x="1721" y="703"/>
                  </a:cubicBezTo>
                  <a:cubicBezTo>
                    <a:pt x="3588" y="703"/>
                    <a:pt x="3588" y="703"/>
                    <a:pt x="3588" y="703"/>
                  </a:cubicBezTo>
                  <a:cubicBezTo>
                    <a:pt x="3588" y="0"/>
                    <a:pt x="3588" y="0"/>
                    <a:pt x="3588" y="0"/>
                  </a:cubicBezTo>
                  <a:cubicBezTo>
                    <a:pt x="1535" y="0"/>
                    <a:pt x="1535" y="0"/>
                    <a:pt x="1535" y="0"/>
                  </a:cubicBezTo>
                  <a:cubicBezTo>
                    <a:pt x="1073" y="0"/>
                    <a:pt x="860" y="9"/>
                    <a:pt x="685" y="82"/>
                  </a:cubicBezTo>
                  <a:cubicBezTo>
                    <a:pt x="278" y="222"/>
                    <a:pt x="0" y="638"/>
                    <a:pt x="0" y="1136"/>
                  </a:cubicBezTo>
                  <a:cubicBezTo>
                    <a:pt x="0" y="1479"/>
                    <a:pt x="140" y="1784"/>
                    <a:pt x="371" y="1997"/>
                  </a:cubicBezTo>
                  <a:cubicBezTo>
                    <a:pt x="583" y="2172"/>
                    <a:pt x="888" y="2255"/>
                    <a:pt x="1360" y="2255"/>
                  </a:cubicBezTo>
                  <a:cubicBezTo>
                    <a:pt x="2202" y="2255"/>
                    <a:pt x="2202" y="2255"/>
                    <a:pt x="2202" y="2255"/>
                  </a:cubicBezTo>
                  <a:cubicBezTo>
                    <a:pt x="2387" y="2255"/>
                    <a:pt x="2544" y="2274"/>
                    <a:pt x="2626" y="2320"/>
                  </a:cubicBezTo>
                  <a:cubicBezTo>
                    <a:pt x="2784" y="2404"/>
                    <a:pt x="2876" y="2542"/>
                    <a:pt x="2876" y="2727"/>
                  </a:cubicBezTo>
                  <a:cubicBezTo>
                    <a:pt x="2876" y="2875"/>
                    <a:pt x="2812" y="2986"/>
                    <a:pt x="2682" y="3069"/>
                  </a:cubicBezTo>
                  <a:cubicBezTo>
                    <a:pt x="2590" y="3134"/>
                    <a:pt x="2414" y="3162"/>
                    <a:pt x="2100" y="3162"/>
                  </a:cubicBezTo>
                  <a:cubicBezTo>
                    <a:pt x="84" y="3162"/>
                    <a:pt x="84" y="3162"/>
                    <a:pt x="84" y="3162"/>
                  </a:cubicBezTo>
                  <a:cubicBezTo>
                    <a:pt x="84" y="3864"/>
                    <a:pt x="84" y="3864"/>
                    <a:pt x="84" y="3864"/>
                  </a:cubicBezTo>
                  <a:cubicBezTo>
                    <a:pt x="2174" y="3864"/>
                    <a:pt x="2174" y="3864"/>
                    <a:pt x="2174" y="3864"/>
                  </a:cubicBezTo>
                  <a:cubicBezTo>
                    <a:pt x="2756" y="3864"/>
                    <a:pt x="3006" y="3827"/>
                    <a:pt x="3200" y="3707"/>
                  </a:cubicBezTo>
                  <a:cubicBezTo>
                    <a:pt x="3506" y="3513"/>
                    <a:pt x="3700" y="3143"/>
                    <a:pt x="3700" y="2727"/>
                  </a:cubicBezTo>
                  <a:cubicBezTo>
                    <a:pt x="3700" y="2385"/>
                    <a:pt x="3579" y="2052"/>
                    <a:pt x="3403" y="1876"/>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7" name="Freeform 6">
              <a:extLst>
                <a:ext uri="{FF2B5EF4-FFF2-40B4-BE49-F238E27FC236}">
                  <a16:creationId xmlns:a16="http://schemas.microsoft.com/office/drawing/2014/main" id="{3DF43F92-3FC9-AE44-8D84-693B9EC5E8E7}"/>
                </a:ext>
              </a:extLst>
            </p:cNvPr>
            <p:cNvSpPr>
              <a:spLocks noChangeArrowheads="1"/>
            </p:cNvSpPr>
            <p:nvPr/>
          </p:nvSpPr>
          <p:spPr bwMode="auto">
            <a:xfrm>
              <a:off x="3262" y="1644"/>
              <a:ext cx="710" cy="875"/>
            </a:xfrm>
            <a:custGeom>
              <a:avLst/>
              <a:gdLst>
                <a:gd name="T0" fmla="*/ 2312 w 3136"/>
                <a:gd name="T1" fmla="*/ 1580 h 3865"/>
                <a:gd name="T2" fmla="*/ 823 w 3136"/>
                <a:gd name="T3" fmla="*/ 1580 h 3865"/>
                <a:gd name="T4" fmla="*/ 823 w 3136"/>
                <a:gd name="T5" fmla="*/ 0 h 3865"/>
                <a:gd name="T6" fmla="*/ 0 w 3136"/>
                <a:gd name="T7" fmla="*/ 0 h 3865"/>
                <a:gd name="T8" fmla="*/ 0 w 3136"/>
                <a:gd name="T9" fmla="*/ 3864 h 3865"/>
                <a:gd name="T10" fmla="*/ 823 w 3136"/>
                <a:gd name="T11" fmla="*/ 3864 h 3865"/>
                <a:gd name="T12" fmla="*/ 823 w 3136"/>
                <a:gd name="T13" fmla="*/ 2274 h 3865"/>
                <a:gd name="T14" fmla="*/ 2312 w 3136"/>
                <a:gd name="T15" fmla="*/ 2274 h 3865"/>
                <a:gd name="T16" fmla="*/ 2312 w 3136"/>
                <a:gd name="T17" fmla="*/ 3864 h 3865"/>
                <a:gd name="T18" fmla="*/ 3135 w 3136"/>
                <a:gd name="T19" fmla="*/ 3864 h 3865"/>
                <a:gd name="T20" fmla="*/ 3135 w 3136"/>
                <a:gd name="T21" fmla="*/ 0 h 3865"/>
                <a:gd name="T22" fmla="*/ 2312 w 3136"/>
                <a:gd name="T23" fmla="*/ 0 h 3865"/>
                <a:gd name="T24" fmla="*/ 2312 w 3136"/>
                <a:gd name="T25" fmla="*/ 1580 h 3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36" h="3865">
                  <a:moveTo>
                    <a:pt x="2312" y="1580"/>
                  </a:moveTo>
                  <a:lnTo>
                    <a:pt x="823" y="1580"/>
                  </a:lnTo>
                  <a:lnTo>
                    <a:pt x="823" y="0"/>
                  </a:lnTo>
                  <a:lnTo>
                    <a:pt x="0" y="0"/>
                  </a:lnTo>
                  <a:lnTo>
                    <a:pt x="0" y="3864"/>
                  </a:lnTo>
                  <a:lnTo>
                    <a:pt x="823" y="3864"/>
                  </a:lnTo>
                  <a:lnTo>
                    <a:pt x="823" y="2274"/>
                  </a:lnTo>
                  <a:lnTo>
                    <a:pt x="2312" y="2274"/>
                  </a:lnTo>
                  <a:lnTo>
                    <a:pt x="2312" y="3864"/>
                  </a:lnTo>
                  <a:lnTo>
                    <a:pt x="3135" y="3864"/>
                  </a:lnTo>
                  <a:lnTo>
                    <a:pt x="3135" y="0"/>
                  </a:lnTo>
                  <a:lnTo>
                    <a:pt x="2312" y="0"/>
                  </a:lnTo>
                  <a:lnTo>
                    <a:pt x="2312" y="158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8" name="Freeform 7">
              <a:extLst>
                <a:ext uri="{FF2B5EF4-FFF2-40B4-BE49-F238E27FC236}">
                  <a16:creationId xmlns:a16="http://schemas.microsoft.com/office/drawing/2014/main" id="{CD2E6813-40C3-C849-A653-8366F616DDA2}"/>
                </a:ext>
              </a:extLst>
            </p:cNvPr>
            <p:cNvSpPr>
              <a:spLocks noChangeArrowheads="1"/>
            </p:cNvSpPr>
            <p:nvPr/>
          </p:nvSpPr>
          <p:spPr bwMode="auto">
            <a:xfrm>
              <a:off x="4080" y="1637"/>
              <a:ext cx="865" cy="886"/>
            </a:xfrm>
            <a:custGeom>
              <a:avLst/>
              <a:gdLst>
                <a:gd name="T0" fmla="*/ 1914 w 3821"/>
                <a:gd name="T1" fmla="*/ 0 h 3912"/>
                <a:gd name="T2" fmla="*/ 1914 w 3821"/>
                <a:gd name="T3" fmla="*/ 0 h 3912"/>
                <a:gd name="T4" fmla="*/ 592 w 3821"/>
                <a:gd name="T5" fmla="*/ 379 h 3912"/>
                <a:gd name="T6" fmla="*/ 0 w 3821"/>
                <a:gd name="T7" fmla="*/ 1978 h 3912"/>
                <a:gd name="T8" fmla="*/ 342 w 3821"/>
                <a:gd name="T9" fmla="*/ 3236 h 3912"/>
                <a:gd name="T10" fmla="*/ 1970 w 3821"/>
                <a:gd name="T11" fmla="*/ 3911 h 3912"/>
                <a:gd name="T12" fmla="*/ 3218 w 3821"/>
                <a:gd name="T13" fmla="*/ 3559 h 3912"/>
                <a:gd name="T14" fmla="*/ 3820 w 3821"/>
                <a:gd name="T15" fmla="*/ 2015 h 3912"/>
                <a:gd name="T16" fmla="*/ 3449 w 3821"/>
                <a:gd name="T17" fmla="*/ 591 h 3912"/>
                <a:gd name="T18" fmla="*/ 1914 w 3821"/>
                <a:gd name="T19" fmla="*/ 0 h 3912"/>
                <a:gd name="T20" fmla="*/ 1914 w 3821"/>
                <a:gd name="T21" fmla="*/ 3264 h 3912"/>
                <a:gd name="T22" fmla="*/ 1914 w 3821"/>
                <a:gd name="T23" fmla="*/ 3264 h 3912"/>
                <a:gd name="T24" fmla="*/ 907 w 3821"/>
                <a:gd name="T25" fmla="*/ 1951 h 3912"/>
                <a:gd name="T26" fmla="*/ 1092 w 3821"/>
                <a:gd name="T27" fmla="*/ 1045 h 3912"/>
                <a:gd name="T28" fmla="*/ 1914 w 3821"/>
                <a:gd name="T29" fmla="*/ 656 h 3912"/>
                <a:gd name="T30" fmla="*/ 2913 w 3821"/>
                <a:gd name="T31" fmla="*/ 1960 h 3912"/>
                <a:gd name="T32" fmla="*/ 1914 w 3821"/>
                <a:gd name="T33" fmla="*/ 3264 h 3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21" h="3912">
                  <a:moveTo>
                    <a:pt x="1914" y="0"/>
                  </a:moveTo>
                  <a:lnTo>
                    <a:pt x="1914" y="0"/>
                  </a:lnTo>
                  <a:cubicBezTo>
                    <a:pt x="1369" y="0"/>
                    <a:pt x="888" y="129"/>
                    <a:pt x="592" y="379"/>
                  </a:cubicBezTo>
                  <a:cubicBezTo>
                    <a:pt x="204" y="675"/>
                    <a:pt x="0" y="1239"/>
                    <a:pt x="0" y="1978"/>
                  </a:cubicBezTo>
                  <a:cubicBezTo>
                    <a:pt x="0" y="2496"/>
                    <a:pt x="111" y="2921"/>
                    <a:pt x="342" y="3236"/>
                  </a:cubicBezTo>
                  <a:cubicBezTo>
                    <a:pt x="638" y="3671"/>
                    <a:pt x="1230" y="3911"/>
                    <a:pt x="1970" y="3911"/>
                  </a:cubicBezTo>
                  <a:cubicBezTo>
                    <a:pt x="2488" y="3911"/>
                    <a:pt x="2932" y="3790"/>
                    <a:pt x="3218" y="3559"/>
                  </a:cubicBezTo>
                  <a:cubicBezTo>
                    <a:pt x="3598" y="3245"/>
                    <a:pt x="3820" y="2690"/>
                    <a:pt x="3820" y="2015"/>
                  </a:cubicBezTo>
                  <a:cubicBezTo>
                    <a:pt x="3820" y="1414"/>
                    <a:pt x="3680" y="906"/>
                    <a:pt x="3449" y="591"/>
                  </a:cubicBezTo>
                  <a:cubicBezTo>
                    <a:pt x="3154" y="212"/>
                    <a:pt x="2599" y="0"/>
                    <a:pt x="1914" y="0"/>
                  </a:cubicBezTo>
                  <a:close/>
                  <a:moveTo>
                    <a:pt x="1914" y="3264"/>
                  </a:moveTo>
                  <a:lnTo>
                    <a:pt x="1914" y="3264"/>
                  </a:lnTo>
                  <a:cubicBezTo>
                    <a:pt x="1221" y="3264"/>
                    <a:pt x="907" y="2856"/>
                    <a:pt x="907" y="1951"/>
                  </a:cubicBezTo>
                  <a:cubicBezTo>
                    <a:pt x="907" y="1544"/>
                    <a:pt x="962" y="1229"/>
                    <a:pt x="1092" y="1045"/>
                  </a:cubicBezTo>
                  <a:cubicBezTo>
                    <a:pt x="1239" y="795"/>
                    <a:pt x="1535" y="656"/>
                    <a:pt x="1914" y="656"/>
                  </a:cubicBezTo>
                  <a:cubicBezTo>
                    <a:pt x="2608" y="656"/>
                    <a:pt x="2913" y="1063"/>
                    <a:pt x="2913" y="1960"/>
                  </a:cubicBezTo>
                  <a:cubicBezTo>
                    <a:pt x="2913" y="2856"/>
                    <a:pt x="2599" y="3264"/>
                    <a:pt x="1914" y="3264"/>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grpSp>
      <p:sp>
        <p:nvSpPr>
          <p:cNvPr id="19" name="Title 1">
            <a:extLst>
              <a:ext uri="{FF2B5EF4-FFF2-40B4-BE49-F238E27FC236}">
                <a16:creationId xmlns:a16="http://schemas.microsoft.com/office/drawing/2014/main" id="{C8B3048F-CF8C-CC4F-8CFA-0343F579697B}"/>
              </a:ext>
            </a:extLst>
          </p:cNvPr>
          <p:cNvSpPr>
            <a:spLocks noGrp="1"/>
          </p:cNvSpPr>
          <p:nvPr>
            <p:ph type="title"/>
          </p:nvPr>
        </p:nvSpPr>
        <p:spPr>
          <a:xfrm>
            <a:off x="491900" y="514084"/>
            <a:ext cx="10928468" cy="643179"/>
          </a:xfrm>
          <a:prstGeom prst="rect">
            <a:avLst/>
          </a:prstGeom>
        </p:spPr>
        <p:txBody>
          <a:bodyPr vert="horz" lIns="91440" tIns="45720" rIns="91440" bIns="45720" rtlCol="0" anchor="t">
            <a:normAutofit/>
          </a:bodyPr>
          <a:lstStyle>
            <a:lvl1pPr algn="l" defTabSz="914400" rtl="0" eaLnBrk="1" latinLnBrk="0" hangingPunct="1">
              <a:lnSpc>
                <a:spcPts val="3200"/>
              </a:lnSpc>
              <a:spcBef>
                <a:spcPct val="0"/>
              </a:spcBef>
              <a:buNone/>
              <a:defRPr sz="3600" b="1" i="0" kern="1200" spc="-30" baseline="0">
                <a:solidFill>
                  <a:srgbClr val="004FB5"/>
                </a:solidFill>
                <a:latin typeface="Calibri" panose="020F0502020204030204" pitchFamily="34" charset="0"/>
                <a:ea typeface="+mj-ea"/>
                <a:cs typeface="Calibri" panose="020F0502020204030204" pitchFamily="34" charset="0"/>
              </a:defRPr>
            </a:lvl1pPr>
          </a:lstStyle>
          <a:p>
            <a:r>
              <a:rPr lang="en-GB"/>
              <a:t>Click to edit Master title style</a:t>
            </a:r>
            <a:endParaRPr lang="en-US"/>
          </a:p>
        </p:txBody>
      </p:sp>
      <p:sp>
        <p:nvSpPr>
          <p:cNvPr id="2" name="Footer Placeholder 1">
            <a:extLst>
              <a:ext uri="{FF2B5EF4-FFF2-40B4-BE49-F238E27FC236}">
                <a16:creationId xmlns:a16="http://schemas.microsoft.com/office/drawing/2014/main" id="{BF7DF6B6-EC0E-0A4B-9576-DB5927A591DE}"/>
              </a:ext>
            </a:extLst>
          </p:cNvPr>
          <p:cNvSpPr>
            <a:spLocks noGrp="1"/>
          </p:cNvSpPr>
          <p:nvPr>
            <p:ph type="ftr" sz="quarter" idx="10"/>
          </p:nvPr>
        </p:nvSpPr>
        <p:spPr/>
        <p:txBody>
          <a:bodyPr/>
          <a:lstStyle>
            <a:lvl1pPr>
              <a:defRPr sz="900"/>
            </a:lvl1pPr>
          </a:lstStyle>
          <a:p>
            <a:r>
              <a:rPr lang="en-US"/>
              <a:t>Sophos Confidential</a:t>
            </a:r>
          </a:p>
        </p:txBody>
      </p:sp>
      <p:sp>
        <p:nvSpPr>
          <p:cNvPr id="3" name="Slide Number Placeholder 2">
            <a:extLst>
              <a:ext uri="{FF2B5EF4-FFF2-40B4-BE49-F238E27FC236}">
                <a16:creationId xmlns:a16="http://schemas.microsoft.com/office/drawing/2014/main" id="{64AF01D5-09AE-1344-98E6-8FD66EDD54E5}"/>
              </a:ext>
            </a:extLst>
          </p:cNvPr>
          <p:cNvSpPr>
            <a:spLocks noGrp="1"/>
          </p:cNvSpPr>
          <p:nvPr>
            <p:ph type="sldNum" sz="quarter" idx="11"/>
          </p:nvPr>
        </p:nvSpPr>
        <p:spPr/>
        <p:txBody>
          <a:bodyPr/>
          <a:lstStyle>
            <a:lvl1pPr>
              <a:defRPr sz="900"/>
            </a:lvl1pPr>
          </a:lstStyle>
          <a:p>
            <a:fld id="{0B4E209A-B732-E041-B035-762E24F34A7B}" type="slidenum">
              <a:rPr lang="en-US" smtClean="0"/>
              <a:pPr/>
              <a:t>‹#›</a:t>
            </a:fld>
            <a:endParaRPr lang="en-US"/>
          </a:p>
        </p:txBody>
      </p:sp>
      <p:sp>
        <p:nvSpPr>
          <p:cNvPr id="20" name="Content Placeholder 2">
            <a:extLst>
              <a:ext uri="{FF2B5EF4-FFF2-40B4-BE49-F238E27FC236}">
                <a16:creationId xmlns:a16="http://schemas.microsoft.com/office/drawing/2014/main" id="{8020A3A7-1375-3D42-A1CC-990168C37F8E}"/>
              </a:ext>
            </a:extLst>
          </p:cNvPr>
          <p:cNvSpPr>
            <a:spLocks noGrp="1"/>
          </p:cNvSpPr>
          <p:nvPr>
            <p:ph idx="13" hasCustomPrompt="1"/>
          </p:nvPr>
        </p:nvSpPr>
        <p:spPr>
          <a:xfrm>
            <a:off x="491900" y="1301708"/>
            <a:ext cx="10928468" cy="4861241"/>
          </a:xfrm>
          <a:prstGeom prst="rect">
            <a:avLst/>
          </a:prstGeom>
        </p:spPr>
        <p:txBody>
          <a:bodyPr vert="horz" lIns="91440" tIns="45720" rIns="91440" bIns="45720" rtlCol="0">
            <a:normAutofit/>
          </a:bodyPr>
          <a:lstStyle>
            <a:lvl1pPr marL="290513" indent="-282575" algn="l" defTabSz="914400" rtl="0" eaLnBrk="1" latinLnBrk="0" hangingPunct="1">
              <a:lnSpc>
                <a:spcPct val="90000"/>
              </a:lnSpc>
              <a:spcBef>
                <a:spcPts val="1000"/>
              </a:spcBef>
              <a:spcAft>
                <a:spcPts val="200"/>
              </a:spcAft>
              <a:buClr>
                <a:srgbClr val="004FB5"/>
              </a:buClr>
              <a:buSzPct val="90000"/>
              <a:buFontTx/>
              <a:buBlip>
                <a:blip r:embed="rId3">
                  <a:extLst>
                    <a:ext uri="{96DAC541-7B7A-43D3-8B79-37D633B846F1}">
                      <asvg:svgBlip xmlns:asvg="http://schemas.microsoft.com/office/drawing/2016/SVG/main" r:embed="rId4"/>
                    </a:ext>
                  </a:extLst>
                </a:blip>
              </a:buBlip>
              <a:tabLst/>
              <a:defRPr sz="2400" b="0" i="0" kern="1200" spc="-20" baseline="0">
                <a:solidFill>
                  <a:schemeClr val="tx1"/>
                </a:solidFill>
                <a:latin typeface="Calibri" panose="020F0502020204030204" pitchFamily="34" charset="0"/>
                <a:ea typeface="+mn-ea"/>
                <a:cs typeface="Calibri" panose="020F0502020204030204" pitchFamily="34" charset="0"/>
              </a:defRPr>
            </a:lvl1pPr>
            <a:lvl2pPr marL="635000" indent="-233363" algn="l" defTabSz="914400" rtl="0" eaLnBrk="1" latinLnBrk="0" hangingPunct="1">
              <a:lnSpc>
                <a:spcPct val="90000"/>
              </a:lnSpc>
              <a:spcBef>
                <a:spcPts val="500"/>
              </a:spcBef>
              <a:spcAft>
                <a:spcPts val="200"/>
              </a:spcAft>
              <a:buClr>
                <a:srgbClr val="004FB5"/>
              </a:buClr>
              <a:buSzPct val="100000"/>
              <a:buFontTx/>
              <a:buBlip>
                <a:blip r:embed="rId5">
                  <a:extLst>
                    <a:ext uri="{96DAC541-7B7A-43D3-8B79-37D633B846F1}">
                      <asvg:svgBlip xmlns:asvg="http://schemas.microsoft.com/office/drawing/2016/SVG/main" r:embed="rId6"/>
                    </a:ext>
                  </a:extLst>
                </a:blip>
              </a:buBlip>
              <a:tabLst/>
              <a:defRPr sz="2000" b="0" i="0" kern="1200" spc="-20" baseline="0">
                <a:solidFill>
                  <a:schemeClr val="tx1"/>
                </a:solidFill>
                <a:latin typeface="Calibri" panose="020F0502020204030204" pitchFamily="34" charset="0"/>
                <a:ea typeface="+mn-ea"/>
                <a:cs typeface="Calibri" panose="020F0502020204030204" pitchFamily="34" charset="0"/>
              </a:defRPr>
            </a:lvl2pPr>
            <a:lvl3pPr marL="1031875" indent="-228600" algn="l" defTabSz="914400" rtl="0" eaLnBrk="1" latinLnBrk="0" hangingPunct="1">
              <a:lnSpc>
                <a:spcPct val="90000"/>
              </a:lnSpc>
              <a:spcBef>
                <a:spcPts val="500"/>
              </a:spcBef>
              <a:spcAft>
                <a:spcPts val="200"/>
              </a:spcAft>
              <a:buClr>
                <a:srgbClr val="004FB5"/>
              </a:buClr>
              <a:buSzPct val="100000"/>
              <a:buFontTx/>
              <a:buBlip>
                <a:blip r:embed="rId7">
                  <a:extLst>
                    <a:ext uri="{96DAC541-7B7A-43D3-8B79-37D633B846F1}">
                      <asvg:svgBlip xmlns:asvg="http://schemas.microsoft.com/office/drawing/2016/SVG/main" r:embed="rId8"/>
                    </a:ext>
                  </a:extLst>
                </a:blip>
              </a:buBlip>
              <a:tabLst/>
              <a:defRPr sz="1800" b="0" i="0" kern="1200" spc="-20" baseline="0">
                <a:solidFill>
                  <a:schemeClr val="tx1"/>
                </a:solidFill>
                <a:latin typeface="Calibri" panose="020F0502020204030204" pitchFamily="34" charset="0"/>
                <a:ea typeface="+mn-ea"/>
                <a:cs typeface="Calibri" panose="020F0502020204030204" pitchFamily="34" charset="0"/>
              </a:defRPr>
            </a:lvl3pPr>
            <a:lvl4pPr marL="1379538" indent="-228600" algn="l" defTabSz="914400" rtl="0" eaLnBrk="1" latinLnBrk="0" hangingPunct="1">
              <a:lnSpc>
                <a:spcPct val="90000"/>
              </a:lnSpc>
              <a:spcBef>
                <a:spcPts val="500"/>
              </a:spcBef>
              <a:spcAft>
                <a:spcPts val="200"/>
              </a:spcAft>
              <a:buClr>
                <a:srgbClr val="004FB5"/>
              </a:buClr>
              <a:buSzPct val="100000"/>
              <a:buFontTx/>
              <a:buBlip>
                <a:blip r:embed="rId9">
                  <a:extLst>
                    <a:ext uri="{96DAC541-7B7A-43D3-8B79-37D633B846F1}">
                      <asvg:svgBlip xmlns:asvg="http://schemas.microsoft.com/office/drawing/2016/SVG/main" r:embed="rId10"/>
                    </a:ext>
                  </a:extLst>
                </a:blip>
              </a:buBlip>
              <a:tabLst/>
              <a:defRPr sz="1600" b="0" i="0" kern="1200" spc="-20" baseline="0">
                <a:solidFill>
                  <a:schemeClr val="tx1"/>
                </a:solidFill>
                <a:latin typeface="Calibri" panose="020F0502020204030204" pitchFamily="34" charset="0"/>
                <a:ea typeface="+mn-ea"/>
                <a:cs typeface="Calibri" panose="020F0502020204030204" pitchFamily="34" charset="0"/>
              </a:defRPr>
            </a:lvl4pPr>
            <a:lvl5pPr marL="1662113" indent="-173038" algn="l" defTabSz="914400" rtl="0" eaLnBrk="1" latinLnBrk="0" hangingPunct="1">
              <a:lnSpc>
                <a:spcPct val="90000"/>
              </a:lnSpc>
              <a:spcBef>
                <a:spcPts val="500"/>
              </a:spcBef>
              <a:spcAft>
                <a:spcPts val="200"/>
              </a:spcAft>
              <a:buClr>
                <a:srgbClr val="004FB5"/>
              </a:buClr>
              <a:buSzPct val="100000"/>
              <a:buFontTx/>
              <a:buBlip>
                <a:blip r:embed="rId3">
                  <a:extLst>
                    <a:ext uri="{96DAC541-7B7A-43D3-8B79-37D633B846F1}">
                      <asvg:svgBlip xmlns:asvg="http://schemas.microsoft.com/office/drawing/2016/SVG/main" r:embed="rId4"/>
                    </a:ext>
                  </a:extLst>
                </a:blip>
              </a:buBlip>
              <a:tabLst/>
              <a:defRPr sz="1400" b="0" i="0" kern="1200" spc="-20" baseline="0">
                <a:solidFill>
                  <a:schemeClr val="tx1"/>
                </a:solidFill>
                <a:latin typeface="Calibri" panose="020F0502020204030204" pitchFamily="34" charset="0"/>
                <a:ea typeface="+mn-ea"/>
                <a:cs typeface="Calibri" panose="020F0502020204030204" pitchFamily="34" charset="0"/>
              </a:defRPr>
            </a:lvl5pPr>
            <a:lvl6pPr marL="1946275" marR="0" indent="-169863" algn="l" defTabSz="914400" rtl="0" eaLnBrk="1" fontAlgn="auto" latinLnBrk="0" hangingPunct="1">
              <a:lnSpc>
                <a:spcPct val="90000"/>
              </a:lnSpc>
              <a:spcBef>
                <a:spcPts val="500"/>
              </a:spcBef>
              <a:spcAft>
                <a:spcPts val="200"/>
              </a:spcAft>
              <a:buClr>
                <a:srgbClr val="004FB5"/>
              </a:buClr>
              <a:buSzTx/>
              <a:buFontTx/>
              <a:buBlip>
                <a:blip r:embed="rId5">
                  <a:extLst>
                    <a:ext uri="{96DAC541-7B7A-43D3-8B79-37D633B846F1}">
                      <asvg:svgBlip xmlns:asvg="http://schemas.microsoft.com/office/drawing/2016/SVG/main" r:embed="rId6"/>
                    </a:ext>
                  </a:extLst>
                </a:blip>
              </a:buBlip>
              <a:tabLst/>
              <a:defRPr sz="1400" b="0" i="0" kern="1200">
                <a:solidFill>
                  <a:schemeClr val="tx1"/>
                </a:solidFill>
                <a:latin typeface="Calibri" panose="020F0502020204030204" pitchFamily="34" charset="0"/>
                <a:ea typeface="+mn-ea"/>
                <a:cs typeface="Calibri" panose="020F0502020204030204" pitchFamily="34" charset="0"/>
              </a:defRPr>
            </a:lvl6pPr>
            <a:lvl7pPr marL="1546225" indent="-171450" algn="l" defTabSz="914400" rtl="0" eaLnBrk="1" latinLnBrk="0" hangingPunct="1">
              <a:lnSpc>
                <a:spcPct val="90000"/>
              </a:lnSpc>
              <a:spcBef>
                <a:spcPts val="500"/>
              </a:spcBef>
              <a:buFont typeface="Calibri" panose="020B0604020202020204" pitchFamily="34" charset="0"/>
              <a:buNone/>
              <a:tabLst/>
              <a:defRPr sz="1200" b="0" i="0" kern="1200">
                <a:solidFill>
                  <a:schemeClr val="tx1"/>
                </a:solidFill>
                <a:latin typeface="Calibri" pitchFamily="2" charset="0"/>
                <a:ea typeface="+mn-ea"/>
                <a:cs typeface="+mn-cs"/>
              </a:defRPr>
            </a:lvl7pPr>
            <a:lvl8pPr marL="34290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9pPr>
          </a:lstStyle>
          <a:p>
            <a:pPr lvl="0"/>
            <a:r>
              <a:rPr lang="en-US"/>
              <a:t>First level bullet</a:t>
            </a:r>
          </a:p>
          <a:p>
            <a:pPr lvl="1"/>
            <a:r>
              <a:rPr lang="en-US"/>
              <a:t>Second level</a:t>
            </a:r>
          </a:p>
          <a:p>
            <a:pPr lvl="2"/>
            <a:r>
              <a:rPr lang="en-US"/>
              <a:t>Third level</a:t>
            </a:r>
          </a:p>
          <a:p>
            <a:pPr lvl="3"/>
            <a:r>
              <a:rPr lang="en-US"/>
              <a:t>Fourth level</a:t>
            </a:r>
          </a:p>
          <a:p>
            <a:pPr lvl="4"/>
            <a:r>
              <a:rPr lang="en-US"/>
              <a:t>Fifth level </a:t>
            </a:r>
          </a:p>
          <a:p>
            <a:pPr lvl="5"/>
            <a:r>
              <a:rPr lang="en-US"/>
              <a:t>Sixth level</a:t>
            </a:r>
          </a:p>
        </p:txBody>
      </p:sp>
    </p:spTree>
    <p:extLst>
      <p:ext uri="{BB962C8B-B14F-4D97-AF65-F5344CB8AC3E}">
        <p14:creationId xmlns:p14="http://schemas.microsoft.com/office/powerpoint/2010/main" val="10326557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 Content (Blue)">
    <p:spTree>
      <p:nvGrpSpPr>
        <p:cNvPr id="1" name=""/>
        <p:cNvGrpSpPr/>
        <p:nvPr/>
      </p:nvGrpSpPr>
      <p:grpSpPr>
        <a:xfrm>
          <a:off x="0" y="0"/>
          <a:ext cx="0" cy="0"/>
          <a:chOff x="0" y="0"/>
          <a:chExt cx="0" cy="0"/>
        </a:xfrm>
      </p:grpSpPr>
      <p:grpSp>
        <p:nvGrpSpPr>
          <p:cNvPr id="18" name="Group 1">
            <a:extLst>
              <a:ext uri="{FF2B5EF4-FFF2-40B4-BE49-F238E27FC236}">
                <a16:creationId xmlns:a16="http://schemas.microsoft.com/office/drawing/2014/main" id="{246C8955-CCFA-9344-B1BE-8E43D8AC91E2}"/>
              </a:ext>
            </a:extLst>
          </p:cNvPr>
          <p:cNvGrpSpPr>
            <a:grpSpLocks/>
          </p:cNvGrpSpPr>
          <p:nvPr userDrawn="1"/>
        </p:nvGrpSpPr>
        <p:grpSpPr bwMode="auto">
          <a:xfrm>
            <a:off x="11328117" y="6556764"/>
            <a:ext cx="589722" cy="97534"/>
            <a:chOff x="496" y="1637"/>
            <a:chExt cx="5357" cy="886"/>
          </a:xfrm>
          <a:solidFill>
            <a:schemeClr val="bg1"/>
          </a:solidFill>
        </p:grpSpPr>
        <p:sp>
          <p:nvSpPr>
            <p:cNvPr id="19" name="Freeform 2">
              <a:extLst>
                <a:ext uri="{FF2B5EF4-FFF2-40B4-BE49-F238E27FC236}">
                  <a16:creationId xmlns:a16="http://schemas.microsoft.com/office/drawing/2014/main" id="{A13ECC34-9CB9-4844-98BE-6D31B6008389}"/>
                </a:ext>
              </a:extLst>
            </p:cNvPr>
            <p:cNvSpPr>
              <a:spLocks noChangeArrowheads="1"/>
            </p:cNvSpPr>
            <p:nvPr/>
          </p:nvSpPr>
          <p:spPr bwMode="auto">
            <a:xfrm>
              <a:off x="496" y="1644"/>
              <a:ext cx="838" cy="875"/>
            </a:xfrm>
            <a:custGeom>
              <a:avLst/>
              <a:gdLst>
                <a:gd name="T0" fmla="*/ 2275 w 3700"/>
                <a:gd name="T1" fmla="*/ 1553 h 3865"/>
                <a:gd name="T2" fmla="*/ 2275 w 3700"/>
                <a:gd name="T3" fmla="*/ 1553 h 3865"/>
                <a:gd name="T4" fmla="*/ 1647 w 3700"/>
                <a:gd name="T5" fmla="*/ 1553 h 3865"/>
                <a:gd name="T6" fmla="*/ 1036 w 3700"/>
                <a:gd name="T7" fmla="*/ 1488 h 3865"/>
                <a:gd name="T8" fmla="*/ 814 w 3700"/>
                <a:gd name="T9" fmla="*/ 1119 h 3865"/>
                <a:gd name="T10" fmla="*/ 1082 w 3700"/>
                <a:gd name="T11" fmla="*/ 730 h 3865"/>
                <a:gd name="T12" fmla="*/ 1720 w 3700"/>
                <a:gd name="T13" fmla="*/ 703 h 3865"/>
                <a:gd name="T14" fmla="*/ 3579 w 3700"/>
                <a:gd name="T15" fmla="*/ 703 h 3865"/>
                <a:gd name="T16" fmla="*/ 3579 w 3700"/>
                <a:gd name="T17" fmla="*/ 0 h 3865"/>
                <a:gd name="T18" fmla="*/ 1526 w 3700"/>
                <a:gd name="T19" fmla="*/ 0 h 3865"/>
                <a:gd name="T20" fmla="*/ 685 w 3700"/>
                <a:gd name="T21" fmla="*/ 82 h 3865"/>
                <a:gd name="T22" fmla="*/ 0 w 3700"/>
                <a:gd name="T23" fmla="*/ 1136 h 3865"/>
                <a:gd name="T24" fmla="*/ 370 w 3700"/>
                <a:gd name="T25" fmla="*/ 1997 h 3865"/>
                <a:gd name="T26" fmla="*/ 1360 w 3700"/>
                <a:gd name="T27" fmla="*/ 2255 h 3865"/>
                <a:gd name="T28" fmla="*/ 2201 w 3700"/>
                <a:gd name="T29" fmla="*/ 2255 h 3865"/>
                <a:gd name="T30" fmla="*/ 2626 w 3700"/>
                <a:gd name="T31" fmla="*/ 2320 h 3865"/>
                <a:gd name="T32" fmla="*/ 2876 w 3700"/>
                <a:gd name="T33" fmla="*/ 2727 h 3865"/>
                <a:gd name="T34" fmla="*/ 2682 w 3700"/>
                <a:gd name="T35" fmla="*/ 3069 h 3865"/>
                <a:gd name="T36" fmla="*/ 2100 w 3700"/>
                <a:gd name="T37" fmla="*/ 3162 h 3865"/>
                <a:gd name="T38" fmla="*/ 84 w 3700"/>
                <a:gd name="T39" fmla="*/ 3162 h 3865"/>
                <a:gd name="T40" fmla="*/ 84 w 3700"/>
                <a:gd name="T41" fmla="*/ 3864 h 3865"/>
                <a:gd name="T42" fmla="*/ 2165 w 3700"/>
                <a:gd name="T43" fmla="*/ 3864 h 3865"/>
                <a:gd name="T44" fmla="*/ 3191 w 3700"/>
                <a:gd name="T45" fmla="*/ 3707 h 3865"/>
                <a:gd name="T46" fmla="*/ 3699 w 3700"/>
                <a:gd name="T47" fmla="*/ 2727 h 3865"/>
                <a:gd name="T48" fmla="*/ 3404 w 3700"/>
                <a:gd name="T49" fmla="*/ 1876 h 3865"/>
                <a:gd name="T50" fmla="*/ 2275 w 3700"/>
                <a:gd name="T51" fmla="*/ 1553 h 3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700" h="3865">
                  <a:moveTo>
                    <a:pt x="2275" y="1553"/>
                  </a:moveTo>
                  <a:lnTo>
                    <a:pt x="2275" y="1553"/>
                  </a:lnTo>
                  <a:cubicBezTo>
                    <a:pt x="1647" y="1553"/>
                    <a:pt x="1647" y="1553"/>
                    <a:pt x="1647" y="1553"/>
                  </a:cubicBezTo>
                  <a:cubicBezTo>
                    <a:pt x="1360" y="1553"/>
                    <a:pt x="1156" y="1535"/>
                    <a:pt x="1036" y="1488"/>
                  </a:cubicBezTo>
                  <a:cubicBezTo>
                    <a:pt x="897" y="1423"/>
                    <a:pt x="814" y="1294"/>
                    <a:pt x="814" y="1119"/>
                  </a:cubicBezTo>
                  <a:cubicBezTo>
                    <a:pt x="814" y="914"/>
                    <a:pt x="916" y="776"/>
                    <a:pt x="1082" y="730"/>
                  </a:cubicBezTo>
                  <a:cubicBezTo>
                    <a:pt x="1203" y="703"/>
                    <a:pt x="1350" y="703"/>
                    <a:pt x="1720" y="703"/>
                  </a:cubicBezTo>
                  <a:cubicBezTo>
                    <a:pt x="3579" y="703"/>
                    <a:pt x="3579" y="703"/>
                    <a:pt x="3579" y="703"/>
                  </a:cubicBezTo>
                  <a:cubicBezTo>
                    <a:pt x="3579" y="0"/>
                    <a:pt x="3579" y="0"/>
                    <a:pt x="3579" y="0"/>
                  </a:cubicBezTo>
                  <a:cubicBezTo>
                    <a:pt x="1526" y="0"/>
                    <a:pt x="1526" y="0"/>
                    <a:pt x="1526" y="0"/>
                  </a:cubicBezTo>
                  <a:cubicBezTo>
                    <a:pt x="1073" y="0"/>
                    <a:pt x="860" y="9"/>
                    <a:pt x="685" y="82"/>
                  </a:cubicBezTo>
                  <a:cubicBezTo>
                    <a:pt x="278" y="222"/>
                    <a:pt x="0" y="638"/>
                    <a:pt x="0" y="1136"/>
                  </a:cubicBezTo>
                  <a:cubicBezTo>
                    <a:pt x="0" y="1479"/>
                    <a:pt x="139" y="1784"/>
                    <a:pt x="370" y="1997"/>
                  </a:cubicBezTo>
                  <a:cubicBezTo>
                    <a:pt x="583" y="2172"/>
                    <a:pt x="888" y="2255"/>
                    <a:pt x="1360" y="2255"/>
                  </a:cubicBezTo>
                  <a:cubicBezTo>
                    <a:pt x="2201" y="2255"/>
                    <a:pt x="2201" y="2255"/>
                    <a:pt x="2201" y="2255"/>
                  </a:cubicBezTo>
                  <a:cubicBezTo>
                    <a:pt x="2387" y="2255"/>
                    <a:pt x="2544" y="2274"/>
                    <a:pt x="2626" y="2320"/>
                  </a:cubicBezTo>
                  <a:cubicBezTo>
                    <a:pt x="2784" y="2404"/>
                    <a:pt x="2876" y="2542"/>
                    <a:pt x="2876" y="2727"/>
                  </a:cubicBezTo>
                  <a:cubicBezTo>
                    <a:pt x="2876" y="2875"/>
                    <a:pt x="2811" y="2986"/>
                    <a:pt x="2682" y="3069"/>
                  </a:cubicBezTo>
                  <a:cubicBezTo>
                    <a:pt x="2581" y="3134"/>
                    <a:pt x="2414" y="3162"/>
                    <a:pt x="2100" y="3162"/>
                  </a:cubicBezTo>
                  <a:cubicBezTo>
                    <a:pt x="84" y="3162"/>
                    <a:pt x="84" y="3162"/>
                    <a:pt x="84" y="3162"/>
                  </a:cubicBezTo>
                  <a:cubicBezTo>
                    <a:pt x="84" y="3864"/>
                    <a:pt x="84" y="3864"/>
                    <a:pt x="84" y="3864"/>
                  </a:cubicBezTo>
                  <a:cubicBezTo>
                    <a:pt x="2165" y="3864"/>
                    <a:pt x="2165" y="3864"/>
                    <a:pt x="2165" y="3864"/>
                  </a:cubicBezTo>
                  <a:cubicBezTo>
                    <a:pt x="2756" y="3864"/>
                    <a:pt x="2997" y="3827"/>
                    <a:pt x="3191" y="3707"/>
                  </a:cubicBezTo>
                  <a:cubicBezTo>
                    <a:pt x="3505" y="3513"/>
                    <a:pt x="3699" y="3143"/>
                    <a:pt x="3699" y="2727"/>
                  </a:cubicBezTo>
                  <a:cubicBezTo>
                    <a:pt x="3699" y="2385"/>
                    <a:pt x="3579" y="2052"/>
                    <a:pt x="3404" y="1876"/>
                  </a:cubicBezTo>
                  <a:cubicBezTo>
                    <a:pt x="3172" y="1636"/>
                    <a:pt x="2858" y="1553"/>
                    <a:pt x="2275" y="1553"/>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20" name="Freeform 3">
              <a:extLst>
                <a:ext uri="{FF2B5EF4-FFF2-40B4-BE49-F238E27FC236}">
                  <a16:creationId xmlns:a16="http://schemas.microsoft.com/office/drawing/2014/main" id="{D22449A5-A436-5F4F-B1B8-9589FD9579B1}"/>
                </a:ext>
              </a:extLst>
            </p:cNvPr>
            <p:cNvSpPr>
              <a:spLocks noChangeArrowheads="1"/>
            </p:cNvSpPr>
            <p:nvPr/>
          </p:nvSpPr>
          <p:spPr bwMode="auto">
            <a:xfrm>
              <a:off x="1402" y="1637"/>
              <a:ext cx="865" cy="886"/>
            </a:xfrm>
            <a:custGeom>
              <a:avLst/>
              <a:gdLst>
                <a:gd name="T0" fmla="*/ 1915 w 3820"/>
                <a:gd name="T1" fmla="*/ 0 h 3912"/>
                <a:gd name="T2" fmla="*/ 1915 w 3820"/>
                <a:gd name="T3" fmla="*/ 0 h 3912"/>
                <a:gd name="T4" fmla="*/ 592 w 3820"/>
                <a:gd name="T5" fmla="*/ 379 h 3912"/>
                <a:gd name="T6" fmla="*/ 0 w 3820"/>
                <a:gd name="T7" fmla="*/ 1978 h 3912"/>
                <a:gd name="T8" fmla="*/ 343 w 3820"/>
                <a:gd name="T9" fmla="*/ 3236 h 3912"/>
                <a:gd name="T10" fmla="*/ 1970 w 3820"/>
                <a:gd name="T11" fmla="*/ 3911 h 3912"/>
                <a:gd name="T12" fmla="*/ 3218 w 3820"/>
                <a:gd name="T13" fmla="*/ 3559 h 3912"/>
                <a:gd name="T14" fmla="*/ 3819 w 3820"/>
                <a:gd name="T15" fmla="*/ 2015 h 3912"/>
                <a:gd name="T16" fmla="*/ 3450 w 3820"/>
                <a:gd name="T17" fmla="*/ 591 h 3912"/>
                <a:gd name="T18" fmla="*/ 1915 w 3820"/>
                <a:gd name="T19" fmla="*/ 0 h 3912"/>
                <a:gd name="T20" fmla="*/ 1915 w 3820"/>
                <a:gd name="T21" fmla="*/ 3264 h 3912"/>
                <a:gd name="T22" fmla="*/ 1915 w 3820"/>
                <a:gd name="T23" fmla="*/ 3264 h 3912"/>
                <a:gd name="T24" fmla="*/ 906 w 3820"/>
                <a:gd name="T25" fmla="*/ 1951 h 3912"/>
                <a:gd name="T26" fmla="*/ 1091 w 3820"/>
                <a:gd name="T27" fmla="*/ 1045 h 3912"/>
                <a:gd name="T28" fmla="*/ 1915 w 3820"/>
                <a:gd name="T29" fmla="*/ 656 h 3912"/>
                <a:gd name="T30" fmla="*/ 2913 w 3820"/>
                <a:gd name="T31" fmla="*/ 1960 h 3912"/>
                <a:gd name="T32" fmla="*/ 1915 w 3820"/>
                <a:gd name="T33" fmla="*/ 3264 h 3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20" h="3912">
                  <a:moveTo>
                    <a:pt x="1915" y="0"/>
                  </a:moveTo>
                  <a:lnTo>
                    <a:pt x="1915" y="0"/>
                  </a:lnTo>
                  <a:cubicBezTo>
                    <a:pt x="1369" y="0"/>
                    <a:pt x="888" y="129"/>
                    <a:pt x="592" y="379"/>
                  </a:cubicBezTo>
                  <a:cubicBezTo>
                    <a:pt x="203" y="675"/>
                    <a:pt x="0" y="1239"/>
                    <a:pt x="0" y="1978"/>
                  </a:cubicBezTo>
                  <a:cubicBezTo>
                    <a:pt x="0" y="2496"/>
                    <a:pt x="111" y="2921"/>
                    <a:pt x="343" y="3236"/>
                  </a:cubicBezTo>
                  <a:cubicBezTo>
                    <a:pt x="639" y="3671"/>
                    <a:pt x="1230" y="3911"/>
                    <a:pt x="1970" y="3911"/>
                  </a:cubicBezTo>
                  <a:cubicBezTo>
                    <a:pt x="2488" y="3911"/>
                    <a:pt x="2932" y="3790"/>
                    <a:pt x="3218" y="3559"/>
                  </a:cubicBezTo>
                  <a:cubicBezTo>
                    <a:pt x="3607" y="3245"/>
                    <a:pt x="3819" y="2690"/>
                    <a:pt x="3819" y="2015"/>
                  </a:cubicBezTo>
                  <a:cubicBezTo>
                    <a:pt x="3819" y="1414"/>
                    <a:pt x="3681" y="906"/>
                    <a:pt x="3450" y="591"/>
                  </a:cubicBezTo>
                  <a:cubicBezTo>
                    <a:pt x="3153" y="212"/>
                    <a:pt x="2599" y="0"/>
                    <a:pt x="1915" y="0"/>
                  </a:cubicBezTo>
                  <a:close/>
                  <a:moveTo>
                    <a:pt x="1915" y="3264"/>
                  </a:moveTo>
                  <a:lnTo>
                    <a:pt x="1915" y="3264"/>
                  </a:lnTo>
                  <a:cubicBezTo>
                    <a:pt x="1221" y="3264"/>
                    <a:pt x="906" y="2856"/>
                    <a:pt x="906" y="1951"/>
                  </a:cubicBezTo>
                  <a:cubicBezTo>
                    <a:pt x="906" y="1544"/>
                    <a:pt x="962" y="1229"/>
                    <a:pt x="1091" y="1045"/>
                  </a:cubicBezTo>
                  <a:cubicBezTo>
                    <a:pt x="1249" y="795"/>
                    <a:pt x="1544" y="656"/>
                    <a:pt x="1915" y="656"/>
                  </a:cubicBezTo>
                  <a:cubicBezTo>
                    <a:pt x="2608" y="656"/>
                    <a:pt x="2913" y="1063"/>
                    <a:pt x="2913" y="1960"/>
                  </a:cubicBezTo>
                  <a:cubicBezTo>
                    <a:pt x="2913" y="2856"/>
                    <a:pt x="2599" y="3264"/>
                    <a:pt x="1915" y="3264"/>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21" name="Freeform 4">
              <a:extLst>
                <a:ext uri="{FF2B5EF4-FFF2-40B4-BE49-F238E27FC236}">
                  <a16:creationId xmlns:a16="http://schemas.microsoft.com/office/drawing/2014/main" id="{604FE11E-3A88-5240-B452-99170BBCB635}"/>
                </a:ext>
              </a:extLst>
            </p:cNvPr>
            <p:cNvSpPr>
              <a:spLocks noChangeArrowheads="1"/>
            </p:cNvSpPr>
            <p:nvPr/>
          </p:nvSpPr>
          <p:spPr bwMode="auto">
            <a:xfrm>
              <a:off x="2373" y="1644"/>
              <a:ext cx="779" cy="875"/>
            </a:xfrm>
            <a:custGeom>
              <a:avLst/>
              <a:gdLst>
                <a:gd name="T0" fmla="*/ 1924 w 3441"/>
                <a:gd name="T1" fmla="*/ 0 h 3865"/>
                <a:gd name="T2" fmla="*/ 1924 w 3441"/>
                <a:gd name="T3" fmla="*/ 0 h 3865"/>
                <a:gd name="T4" fmla="*/ 0 w 3441"/>
                <a:gd name="T5" fmla="*/ 0 h 3865"/>
                <a:gd name="T6" fmla="*/ 0 w 3441"/>
                <a:gd name="T7" fmla="*/ 3864 h 3865"/>
                <a:gd name="T8" fmla="*/ 822 w 3441"/>
                <a:gd name="T9" fmla="*/ 3864 h 3865"/>
                <a:gd name="T10" fmla="*/ 822 w 3441"/>
                <a:gd name="T11" fmla="*/ 2514 h 3865"/>
                <a:gd name="T12" fmla="*/ 2136 w 3441"/>
                <a:gd name="T13" fmla="*/ 2514 h 3865"/>
                <a:gd name="T14" fmla="*/ 3015 w 3441"/>
                <a:gd name="T15" fmla="*/ 2265 h 3865"/>
                <a:gd name="T16" fmla="*/ 3440 w 3441"/>
                <a:gd name="T17" fmla="*/ 1257 h 3865"/>
                <a:gd name="T18" fmla="*/ 3097 w 3441"/>
                <a:gd name="T19" fmla="*/ 351 h 3865"/>
                <a:gd name="T20" fmla="*/ 1924 w 3441"/>
                <a:gd name="T21" fmla="*/ 0 h 3865"/>
                <a:gd name="T22" fmla="*/ 2367 w 3441"/>
                <a:gd name="T23" fmla="*/ 1710 h 3865"/>
                <a:gd name="T24" fmla="*/ 2367 w 3441"/>
                <a:gd name="T25" fmla="*/ 1710 h 3865"/>
                <a:gd name="T26" fmla="*/ 1942 w 3441"/>
                <a:gd name="T27" fmla="*/ 1821 h 3865"/>
                <a:gd name="T28" fmla="*/ 822 w 3441"/>
                <a:gd name="T29" fmla="*/ 1821 h 3865"/>
                <a:gd name="T30" fmla="*/ 822 w 3441"/>
                <a:gd name="T31" fmla="*/ 684 h 3865"/>
                <a:gd name="T32" fmla="*/ 1951 w 3441"/>
                <a:gd name="T33" fmla="*/ 684 h 3865"/>
                <a:gd name="T34" fmla="*/ 2256 w 3441"/>
                <a:gd name="T35" fmla="*/ 720 h 3865"/>
                <a:gd name="T36" fmla="*/ 2543 w 3441"/>
                <a:gd name="T37" fmla="*/ 1229 h 3865"/>
                <a:gd name="T38" fmla="*/ 2367 w 3441"/>
                <a:gd name="T39" fmla="*/ 1710 h 3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41" h="3865">
                  <a:moveTo>
                    <a:pt x="1924" y="0"/>
                  </a:moveTo>
                  <a:lnTo>
                    <a:pt x="1924" y="0"/>
                  </a:lnTo>
                  <a:cubicBezTo>
                    <a:pt x="0" y="0"/>
                    <a:pt x="0" y="0"/>
                    <a:pt x="0" y="0"/>
                  </a:cubicBezTo>
                  <a:cubicBezTo>
                    <a:pt x="0" y="3864"/>
                    <a:pt x="0" y="3864"/>
                    <a:pt x="0" y="3864"/>
                  </a:cubicBezTo>
                  <a:cubicBezTo>
                    <a:pt x="822" y="3864"/>
                    <a:pt x="822" y="3864"/>
                    <a:pt x="822" y="3864"/>
                  </a:cubicBezTo>
                  <a:cubicBezTo>
                    <a:pt x="822" y="2514"/>
                    <a:pt x="822" y="2514"/>
                    <a:pt x="822" y="2514"/>
                  </a:cubicBezTo>
                  <a:cubicBezTo>
                    <a:pt x="2136" y="2514"/>
                    <a:pt x="2136" y="2514"/>
                    <a:pt x="2136" y="2514"/>
                  </a:cubicBezTo>
                  <a:cubicBezTo>
                    <a:pt x="2580" y="2514"/>
                    <a:pt x="2793" y="2459"/>
                    <a:pt x="3015" y="2265"/>
                  </a:cubicBezTo>
                  <a:cubicBezTo>
                    <a:pt x="3283" y="2033"/>
                    <a:pt x="3440" y="1664"/>
                    <a:pt x="3440" y="1257"/>
                  </a:cubicBezTo>
                  <a:cubicBezTo>
                    <a:pt x="3440" y="914"/>
                    <a:pt x="3319" y="591"/>
                    <a:pt x="3097" y="351"/>
                  </a:cubicBezTo>
                  <a:cubicBezTo>
                    <a:pt x="2839" y="64"/>
                    <a:pt x="2608" y="0"/>
                    <a:pt x="1924" y="0"/>
                  </a:cubicBezTo>
                  <a:close/>
                  <a:moveTo>
                    <a:pt x="2367" y="1710"/>
                  </a:moveTo>
                  <a:lnTo>
                    <a:pt x="2367" y="1710"/>
                  </a:lnTo>
                  <a:cubicBezTo>
                    <a:pt x="2284" y="1793"/>
                    <a:pt x="2154" y="1821"/>
                    <a:pt x="1942" y="1821"/>
                  </a:cubicBezTo>
                  <a:cubicBezTo>
                    <a:pt x="822" y="1821"/>
                    <a:pt x="822" y="1821"/>
                    <a:pt x="822" y="1821"/>
                  </a:cubicBezTo>
                  <a:cubicBezTo>
                    <a:pt x="822" y="684"/>
                    <a:pt x="822" y="684"/>
                    <a:pt x="822" y="684"/>
                  </a:cubicBezTo>
                  <a:cubicBezTo>
                    <a:pt x="1951" y="684"/>
                    <a:pt x="1951" y="684"/>
                    <a:pt x="1951" y="684"/>
                  </a:cubicBezTo>
                  <a:cubicBezTo>
                    <a:pt x="2090" y="684"/>
                    <a:pt x="2191" y="703"/>
                    <a:pt x="2256" y="720"/>
                  </a:cubicBezTo>
                  <a:cubicBezTo>
                    <a:pt x="2432" y="785"/>
                    <a:pt x="2543" y="970"/>
                    <a:pt x="2543" y="1229"/>
                  </a:cubicBezTo>
                  <a:cubicBezTo>
                    <a:pt x="2543" y="1442"/>
                    <a:pt x="2478" y="1627"/>
                    <a:pt x="2367" y="1710"/>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22" name="Freeform 5">
              <a:extLst>
                <a:ext uri="{FF2B5EF4-FFF2-40B4-BE49-F238E27FC236}">
                  <a16:creationId xmlns:a16="http://schemas.microsoft.com/office/drawing/2014/main" id="{B6E704AD-0468-0A4B-99DD-609CAD7DBBE8}"/>
                </a:ext>
              </a:extLst>
            </p:cNvPr>
            <p:cNvSpPr>
              <a:spLocks noChangeArrowheads="1"/>
            </p:cNvSpPr>
            <p:nvPr/>
          </p:nvSpPr>
          <p:spPr bwMode="auto">
            <a:xfrm>
              <a:off x="5015" y="1644"/>
              <a:ext cx="838" cy="875"/>
            </a:xfrm>
            <a:custGeom>
              <a:avLst/>
              <a:gdLst>
                <a:gd name="T0" fmla="*/ 3403 w 3701"/>
                <a:gd name="T1" fmla="*/ 1876 h 3865"/>
                <a:gd name="T2" fmla="*/ 3403 w 3701"/>
                <a:gd name="T3" fmla="*/ 1876 h 3865"/>
                <a:gd name="T4" fmla="*/ 2285 w 3701"/>
                <a:gd name="T5" fmla="*/ 1553 h 3865"/>
                <a:gd name="T6" fmla="*/ 1647 w 3701"/>
                <a:gd name="T7" fmla="*/ 1553 h 3865"/>
                <a:gd name="T8" fmla="*/ 1037 w 3701"/>
                <a:gd name="T9" fmla="*/ 1488 h 3865"/>
                <a:gd name="T10" fmla="*/ 815 w 3701"/>
                <a:gd name="T11" fmla="*/ 1119 h 3865"/>
                <a:gd name="T12" fmla="*/ 1082 w 3701"/>
                <a:gd name="T13" fmla="*/ 730 h 3865"/>
                <a:gd name="T14" fmla="*/ 1721 w 3701"/>
                <a:gd name="T15" fmla="*/ 703 h 3865"/>
                <a:gd name="T16" fmla="*/ 3588 w 3701"/>
                <a:gd name="T17" fmla="*/ 703 h 3865"/>
                <a:gd name="T18" fmla="*/ 3588 w 3701"/>
                <a:gd name="T19" fmla="*/ 0 h 3865"/>
                <a:gd name="T20" fmla="*/ 1535 w 3701"/>
                <a:gd name="T21" fmla="*/ 0 h 3865"/>
                <a:gd name="T22" fmla="*/ 685 w 3701"/>
                <a:gd name="T23" fmla="*/ 82 h 3865"/>
                <a:gd name="T24" fmla="*/ 0 w 3701"/>
                <a:gd name="T25" fmla="*/ 1136 h 3865"/>
                <a:gd name="T26" fmla="*/ 371 w 3701"/>
                <a:gd name="T27" fmla="*/ 1997 h 3865"/>
                <a:gd name="T28" fmla="*/ 1360 w 3701"/>
                <a:gd name="T29" fmla="*/ 2255 h 3865"/>
                <a:gd name="T30" fmla="*/ 2202 w 3701"/>
                <a:gd name="T31" fmla="*/ 2255 h 3865"/>
                <a:gd name="T32" fmla="*/ 2626 w 3701"/>
                <a:gd name="T33" fmla="*/ 2320 h 3865"/>
                <a:gd name="T34" fmla="*/ 2876 w 3701"/>
                <a:gd name="T35" fmla="*/ 2727 h 3865"/>
                <a:gd name="T36" fmla="*/ 2682 w 3701"/>
                <a:gd name="T37" fmla="*/ 3069 h 3865"/>
                <a:gd name="T38" fmla="*/ 2100 w 3701"/>
                <a:gd name="T39" fmla="*/ 3162 h 3865"/>
                <a:gd name="T40" fmla="*/ 84 w 3701"/>
                <a:gd name="T41" fmla="*/ 3162 h 3865"/>
                <a:gd name="T42" fmla="*/ 84 w 3701"/>
                <a:gd name="T43" fmla="*/ 3864 h 3865"/>
                <a:gd name="T44" fmla="*/ 2174 w 3701"/>
                <a:gd name="T45" fmla="*/ 3864 h 3865"/>
                <a:gd name="T46" fmla="*/ 3200 w 3701"/>
                <a:gd name="T47" fmla="*/ 3707 h 3865"/>
                <a:gd name="T48" fmla="*/ 3700 w 3701"/>
                <a:gd name="T49" fmla="*/ 2727 h 3865"/>
                <a:gd name="T50" fmla="*/ 3403 w 3701"/>
                <a:gd name="T51" fmla="*/ 1876 h 3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701" h="3865">
                  <a:moveTo>
                    <a:pt x="3403" y="1876"/>
                  </a:moveTo>
                  <a:lnTo>
                    <a:pt x="3403" y="1876"/>
                  </a:lnTo>
                  <a:cubicBezTo>
                    <a:pt x="3172" y="1636"/>
                    <a:pt x="2857" y="1553"/>
                    <a:pt x="2285" y="1553"/>
                  </a:cubicBezTo>
                  <a:cubicBezTo>
                    <a:pt x="1647" y="1553"/>
                    <a:pt x="1647" y="1553"/>
                    <a:pt x="1647" y="1553"/>
                  </a:cubicBezTo>
                  <a:cubicBezTo>
                    <a:pt x="1369" y="1553"/>
                    <a:pt x="1156" y="1535"/>
                    <a:pt x="1037" y="1488"/>
                  </a:cubicBezTo>
                  <a:cubicBezTo>
                    <a:pt x="897" y="1423"/>
                    <a:pt x="815" y="1294"/>
                    <a:pt x="815" y="1119"/>
                  </a:cubicBezTo>
                  <a:cubicBezTo>
                    <a:pt x="815" y="914"/>
                    <a:pt x="916" y="776"/>
                    <a:pt x="1082" y="730"/>
                  </a:cubicBezTo>
                  <a:cubicBezTo>
                    <a:pt x="1203" y="703"/>
                    <a:pt x="1350" y="703"/>
                    <a:pt x="1721" y="703"/>
                  </a:cubicBezTo>
                  <a:cubicBezTo>
                    <a:pt x="3588" y="703"/>
                    <a:pt x="3588" y="703"/>
                    <a:pt x="3588" y="703"/>
                  </a:cubicBezTo>
                  <a:cubicBezTo>
                    <a:pt x="3588" y="0"/>
                    <a:pt x="3588" y="0"/>
                    <a:pt x="3588" y="0"/>
                  </a:cubicBezTo>
                  <a:cubicBezTo>
                    <a:pt x="1535" y="0"/>
                    <a:pt x="1535" y="0"/>
                    <a:pt x="1535" y="0"/>
                  </a:cubicBezTo>
                  <a:cubicBezTo>
                    <a:pt x="1073" y="0"/>
                    <a:pt x="860" y="9"/>
                    <a:pt x="685" y="82"/>
                  </a:cubicBezTo>
                  <a:cubicBezTo>
                    <a:pt x="278" y="222"/>
                    <a:pt x="0" y="638"/>
                    <a:pt x="0" y="1136"/>
                  </a:cubicBezTo>
                  <a:cubicBezTo>
                    <a:pt x="0" y="1479"/>
                    <a:pt x="140" y="1784"/>
                    <a:pt x="371" y="1997"/>
                  </a:cubicBezTo>
                  <a:cubicBezTo>
                    <a:pt x="583" y="2172"/>
                    <a:pt x="888" y="2255"/>
                    <a:pt x="1360" y="2255"/>
                  </a:cubicBezTo>
                  <a:cubicBezTo>
                    <a:pt x="2202" y="2255"/>
                    <a:pt x="2202" y="2255"/>
                    <a:pt x="2202" y="2255"/>
                  </a:cubicBezTo>
                  <a:cubicBezTo>
                    <a:pt x="2387" y="2255"/>
                    <a:pt x="2544" y="2274"/>
                    <a:pt x="2626" y="2320"/>
                  </a:cubicBezTo>
                  <a:cubicBezTo>
                    <a:pt x="2784" y="2404"/>
                    <a:pt x="2876" y="2542"/>
                    <a:pt x="2876" y="2727"/>
                  </a:cubicBezTo>
                  <a:cubicBezTo>
                    <a:pt x="2876" y="2875"/>
                    <a:pt x="2812" y="2986"/>
                    <a:pt x="2682" y="3069"/>
                  </a:cubicBezTo>
                  <a:cubicBezTo>
                    <a:pt x="2590" y="3134"/>
                    <a:pt x="2414" y="3162"/>
                    <a:pt x="2100" y="3162"/>
                  </a:cubicBezTo>
                  <a:cubicBezTo>
                    <a:pt x="84" y="3162"/>
                    <a:pt x="84" y="3162"/>
                    <a:pt x="84" y="3162"/>
                  </a:cubicBezTo>
                  <a:cubicBezTo>
                    <a:pt x="84" y="3864"/>
                    <a:pt x="84" y="3864"/>
                    <a:pt x="84" y="3864"/>
                  </a:cubicBezTo>
                  <a:cubicBezTo>
                    <a:pt x="2174" y="3864"/>
                    <a:pt x="2174" y="3864"/>
                    <a:pt x="2174" y="3864"/>
                  </a:cubicBezTo>
                  <a:cubicBezTo>
                    <a:pt x="2756" y="3864"/>
                    <a:pt x="3006" y="3827"/>
                    <a:pt x="3200" y="3707"/>
                  </a:cubicBezTo>
                  <a:cubicBezTo>
                    <a:pt x="3506" y="3513"/>
                    <a:pt x="3700" y="3143"/>
                    <a:pt x="3700" y="2727"/>
                  </a:cubicBezTo>
                  <a:cubicBezTo>
                    <a:pt x="3700" y="2385"/>
                    <a:pt x="3579" y="2052"/>
                    <a:pt x="3403" y="1876"/>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23" name="Freeform 6">
              <a:extLst>
                <a:ext uri="{FF2B5EF4-FFF2-40B4-BE49-F238E27FC236}">
                  <a16:creationId xmlns:a16="http://schemas.microsoft.com/office/drawing/2014/main" id="{307634C4-89EC-9C47-BE6D-B217FE45D9B6}"/>
                </a:ext>
              </a:extLst>
            </p:cNvPr>
            <p:cNvSpPr>
              <a:spLocks noChangeArrowheads="1"/>
            </p:cNvSpPr>
            <p:nvPr/>
          </p:nvSpPr>
          <p:spPr bwMode="auto">
            <a:xfrm>
              <a:off x="3262" y="1644"/>
              <a:ext cx="710" cy="875"/>
            </a:xfrm>
            <a:custGeom>
              <a:avLst/>
              <a:gdLst>
                <a:gd name="T0" fmla="*/ 2312 w 3136"/>
                <a:gd name="T1" fmla="*/ 1580 h 3865"/>
                <a:gd name="T2" fmla="*/ 823 w 3136"/>
                <a:gd name="T3" fmla="*/ 1580 h 3865"/>
                <a:gd name="T4" fmla="*/ 823 w 3136"/>
                <a:gd name="T5" fmla="*/ 0 h 3865"/>
                <a:gd name="T6" fmla="*/ 0 w 3136"/>
                <a:gd name="T7" fmla="*/ 0 h 3865"/>
                <a:gd name="T8" fmla="*/ 0 w 3136"/>
                <a:gd name="T9" fmla="*/ 3864 h 3865"/>
                <a:gd name="T10" fmla="*/ 823 w 3136"/>
                <a:gd name="T11" fmla="*/ 3864 h 3865"/>
                <a:gd name="T12" fmla="*/ 823 w 3136"/>
                <a:gd name="T13" fmla="*/ 2274 h 3865"/>
                <a:gd name="T14" fmla="*/ 2312 w 3136"/>
                <a:gd name="T15" fmla="*/ 2274 h 3865"/>
                <a:gd name="T16" fmla="*/ 2312 w 3136"/>
                <a:gd name="T17" fmla="*/ 3864 h 3865"/>
                <a:gd name="T18" fmla="*/ 3135 w 3136"/>
                <a:gd name="T19" fmla="*/ 3864 h 3865"/>
                <a:gd name="T20" fmla="*/ 3135 w 3136"/>
                <a:gd name="T21" fmla="*/ 0 h 3865"/>
                <a:gd name="T22" fmla="*/ 2312 w 3136"/>
                <a:gd name="T23" fmla="*/ 0 h 3865"/>
                <a:gd name="T24" fmla="*/ 2312 w 3136"/>
                <a:gd name="T25" fmla="*/ 1580 h 3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36" h="3865">
                  <a:moveTo>
                    <a:pt x="2312" y="1580"/>
                  </a:moveTo>
                  <a:lnTo>
                    <a:pt x="823" y="1580"/>
                  </a:lnTo>
                  <a:lnTo>
                    <a:pt x="823" y="0"/>
                  </a:lnTo>
                  <a:lnTo>
                    <a:pt x="0" y="0"/>
                  </a:lnTo>
                  <a:lnTo>
                    <a:pt x="0" y="3864"/>
                  </a:lnTo>
                  <a:lnTo>
                    <a:pt x="823" y="3864"/>
                  </a:lnTo>
                  <a:lnTo>
                    <a:pt x="823" y="2274"/>
                  </a:lnTo>
                  <a:lnTo>
                    <a:pt x="2312" y="2274"/>
                  </a:lnTo>
                  <a:lnTo>
                    <a:pt x="2312" y="3864"/>
                  </a:lnTo>
                  <a:lnTo>
                    <a:pt x="3135" y="3864"/>
                  </a:lnTo>
                  <a:lnTo>
                    <a:pt x="3135" y="0"/>
                  </a:lnTo>
                  <a:lnTo>
                    <a:pt x="2312" y="0"/>
                  </a:lnTo>
                  <a:lnTo>
                    <a:pt x="2312" y="158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24" name="Freeform 7">
              <a:extLst>
                <a:ext uri="{FF2B5EF4-FFF2-40B4-BE49-F238E27FC236}">
                  <a16:creationId xmlns:a16="http://schemas.microsoft.com/office/drawing/2014/main" id="{EB31C9CE-23D4-6842-A624-D81F38BA8D02}"/>
                </a:ext>
              </a:extLst>
            </p:cNvPr>
            <p:cNvSpPr>
              <a:spLocks noChangeArrowheads="1"/>
            </p:cNvSpPr>
            <p:nvPr/>
          </p:nvSpPr>
          <p:spPr bwMode="auto">
            <a:xfrm>
              <a:off x="4080" y="1637"/>
              <a:ext cx="865" cy="886"/>
            </a:xfrm>
            <a:custGeom>
              <a:avLst/>
              <a:gdLst>
                <a:gd name="T0" fmla="*/ 1914 w 3821"/>
                <a:gd name="T1" fmla="*/ 0 h 3912"/>
                <a:gd name="T2" fmla="*/ 1914 w 3821"/>
                <a:gd name="T3" fmla="*/ 0 h 3912"/>
                <a:gd name="T4" fmla="*/ 592 w 3821"/>
                <a:gd name="T5" fmla="*/ 379 h 3912"/>
                <a:gd name="T6" fmla="*/ 0 w 3821"/>
                <a:gd name="T7" fmla="*/ 1978 h 3912"/>
                <a:gd name="T8" fmla="*/ 342 w 3821"/>
                <a:gd name="T9" fmla="*/ 3236 h 3912"/>
                <a:gd name="T10" fmla="*/ 1970 w 3821"/>
                <a:gd name="T11" fmla="*/ 3911 h 3912"/>
                <a:gd name="T12" fmla="*/ 3218 w 3821"/>
                <a:gd name="T13" fmla="*/ 3559 h 3912"/>
                <a:gd name="T14" fmla="*/ 3820 w 3821"/>
                <a:gd name="T15" fmla="*/ 2015 h 3912"/>
                <a:gd name="T16" fmla="*/ 3449 w 3821"/>
                <a:gd name="T17" fmla="*/ 591 h 3912"/>
                <a:gd name="T18" fmla="*/ 1914 w 3821"/>
                <a:gd name="T19" fmla="*/ 0 h 3912"/>
                <a:gd name="T20" fmla="*/ 1914 w 3821"/>
                <a:gd name="T21" fmla="*/ 3264 h 3912"/>
                <a:gd name="T22" fmla="*/ 1914 w 3821"/>
                <a:gd name="T23" fmla="*/ 3264 h 3912"/>
                <a:gd name="T24" fmla="*/ 907 w 3821"/>
                <a:gd name="T25" fmla="*/ 1951 h 3912"/>
                <a:gd name="T26" fmla="*/ 1092 w 3821"/>
                <a:gd name="T27" fmla="*/ 1045 h 3912"/>
                <a:gd name="T28" fmla="*/ 1914 w 3821"/>
                <a:gd name="T29" fmla="*/ 656 h 3912"/>
                <a:gd name="T30" fmla="*/ 2913 w 3821"/>
                <a:gd name="T31" fmla="*/ 1960 h 3912"/>
                <a:gd name="T32" fmla="*/ 1914 w 3821"/>
                <a:gd name="T33" fmla="*/ 3264 h 3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21" h="3912">
                  <a:moveTo>
                    <a:pt x="1914" y="0"/>
                  </a:moveTo>
                  <a:lnTo>
                    <a:pt x="1914" y="0"/>
                  </a:lnTo>
                  <a:cubicBezTo>
                    <a:pt x="1369" y="0"/>
                    <a:pt x="888" y="129"/>
                    <a:pt x="592" y="379"/>
                  </a:cubicBezTo>
                  <a:cubicBezTo>
                    <a:pt x="204" y="675"/>
                    <a:pt x="0" y="1239"/>
                    <a:pt x="0" y="1978"/>
                  </a:cubicBezTo>
                  <a:cubicBezTo>
                    <a:pt x="0" y="2496"/>
                    <a:pt x="111" y="2921"/>
                    <a:pt x="342" y="3236"/>
                  </a:cubicBezTo>
                  <a:cubicBezTo>
                    <a:pt x="638" y="3671"/>
                    <a:pt x="1230" y="3911"/>
                    <a:pt x="1970" y="3911"/>
                  </a:cubicBezTo>
                  <a:cubicBezTo>
                    <a:pt x="2488" y="3911"/>
                    <a:pt x="2932" y="3790"/>
                    <a:pt x="3218" y="3559"/>
                  </a:cubicBezTo>
                  <a:cubicBezTo>
                    <a:pt x="3598" y="3245"/>
                    <a:pt x="3820" y="2690"/>
                    <a:pt x="3820" y="2015"/>
                  </a:cubicBezTo>
                  <a:cubicBezTo>
                    <a:pt x="3820" y="1414"/>
                    <a:pt x="3680" y="906"/>
                    <a:pt x="3449" y="591"/>
                  </a:cubicBezTo>
                  <a:cubicBezTo>
                    <a:pt x="3154" y="212"/>
                    <a:pt x="2599" y="0"/>
                    <a:pt x="1914" y="0"/>
                  </a:cubicBezTo>
                  <a:close/>
                  <a:moveTo>
                    <a:pt x="1914" y="3264"/>
                  </a:moveTo>
                  <a:lnTo>
                    <a:pt x="1914" y="3264"/>
                  </a:lnTo>
                  <a:cubicBezTo>
                    <a:pt x="1221" y="3264"/>
                    <a:pt x="907" y="2856"/>
                    <a:pt x="907" y="1951"/>
                  </a:cubicBezTo>
                  <a:cubicBezTo>
                    <a:pt x="907" y="1544"/>
                    <a:pt x="962" y="1229"/>
                    <a:pt x="1092" y="1045"/>
                  </a:cubicBezTo>
                  <a:cubicBezTo>
                    <a:pt x="1239" y="795"/>
                    <a:pt x="1535" y="656"/>
                    <a:pt x="1914" y="656"/>
                  </a:cubicBezTo>
                  <a:cubicBezTo>
                    <a:pt x="2608" y="656"/>
                    <a:pt x="2913" y="1063"/>
                    <a:pt x="2913" y="1960"/>
                  </a:cubicBezTo>
                  <a:cubicBezTo>
                    <a:pt x="2913" y="2856"/>
                    <a:pt x="2599" y="3264"/>
                    <a:pt x="1914" y="3264"/>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grpSp>
      <p:sp>
        <p:nvSpPr>
          <p:cNvPr id="2" name="Footer Placeholder 1">
            <a:extLst>
              <a:ext uri="{FF2B5EF4-FFF2-40B4-BE49-F238E27FC236}">
                <a16:creationId xmlns:a16="http://schemas.microsoft.com/office/drawing/2014/main" id="{664B4A78-C721-124E-A3D9-9652630D4104}"/>
              </a:ext>
            </a:extLst>
          </p:cNvPr>
          <p:cNvSpPr>
            <a:spLocks noGrp="1"/>
          </p:cNvSpPr>
          <p:nvPr>
            <p:ph type="ftr" sz="quarter" idx="10"/>
          </p:nvPr>
        </p:nvSpPr>
        <p:spPr/>
        <p:txBody>
          <a:bodyPr/>
          <a:lstStyle>
            <a:lvl1pPr>
              <a:defRPr sz="900">
                <a:solidFill>
                  <a:schemeClr val="bg1"/>
                </a:solidFill>
              </a:defRPr>
            </a:lvl1pPr>
          </a:lstStyle>
          <a:p>
            <a:r>
              <a:rPr lang="en-US"/>
              <a:t>Sophos Confidential</a:t>
            </a:r>
          </a:p>
        </p:txBody>
      </p:sp>
      <p:sp>
        <p:nvSpPr>
          <p:cNvPr id="3" name="Slide Number Placeholder 2">
            <a:extLst>
              <a:ext uri="{FF2B5EF4-FFF2-40B4-BE49-F238E27FC236}">
                <a16:creationId xmlns:a16="http://schemas.microsoft.com/office/drawing/2014/main" id="{90533121-7B7E-F948-8795-F5CAEA7945FD}"/>
              </a:ext>
            </a:extLst>
          </p:cNvPr>
          <p:cNvSpPr>
            <a:spLocks noGrp="1"/>
          </p:cNvSpPr>
          <p:nvPr>
            <p:ph type="sldNum" sz="quarter" idx="11"/>
          </p:nvPr>
        </p:nvSpPr>
        <p:spPr/>
        <p:txBody>
          <a:bodyPr/>
          <a:lstStyle>
            <a:lvl1pPr>
              <a:defRPr sz="900">
                <a:solidFill>
                  <a:schemeClr val="bg1"/>
                </a:solidFill>
              </a:defRPr>
            </a:lvl1pPr>
          </a:lstStyle>
          <a:p>
            <a:fld id="{0B4E209A-B732-E041-B035-762E24F34A7B}" type="slidenum">
              <a:rPr lang="en-US" smtClean="0"/>
              <a:pPr/>
              <a:t>‹#›</a:t>
            </a:fld>
            <a:endParaRPr lang="en-US"/>
          </a:p>
        </p:txBody>
      </p:sp>
      <p:sp>
        <p:nvSpPr>
          <p:cNvPr id="16" name="Title 1">
            <a:extLst>
              <a:ext uri="{FF2B5EF4-FFF2-40B4-BE49-F238E27FC236}">
                <a16:creationId xmlns:a16="http://schemas.microsoft.com/office/drawing/2014/main" id="{42264E89-BB40-BF47-9F0E-CC1D1B51B4D4}"/>
              </a:ext>
            </a:extLst>
          </p:cNvPr>
          <p:cNvSpPr>
            <a:spLocks noGrp="1"/>
          </p:cNvSpPr>
          <p:nvPr>
            <p:ph type="title"/>
          </p:nvPr>
        </p:nvSpPr>
        <p:spPr>
          <a:xfrm>
            <a:off x="491900" y="514084"/>
            <a:ext cx="10928468" cy="643179"/>
          </a:xfrm>
          <a:prstGeom prst="rect">
            <a:avLst/>
          </a:prstGeom>
        </p:spPr>
        <p:txBody>
          <a:bodyPr vert="horz" lIns="91440" tIns="45720" rIns="91440" bIns="45720" rtlCol="0" anchor="t">
            <a:normAutofit/>
          </a:bodyPr>
          <a:lstStyle>
            <a:lvl1pPr algn="l" defTabSz="914400" rtl="0" eaLnBrk="1" latinLnBrk="0" hangingPunct="1">
              <a:lnSpc>
                <a:spcPts val="3200"/>
              </a:lnSpc>
              <a:spcBef>
                <a:spcPct val="0"/>
              </a:spcBef>
              <a:buNone/>
              <a:defRPr sz="3600" b="1" i="0" kern="1200" spc="-30" baseline="0">
                <a:solidFill>
                  <a:schemeClr val="bg1"/>
                </a:solidFill>
                <a:latin typeface="Calibri" panose="020F0502020204030204" pitchFamily="34" charset="0"/>
                <a:ea typeface="+mj-ea"/>
                <a:cs typeface="Calibri" panose="020F0502020204030204" pitchFamily="34" charset="0"/>
              </a:defRPr>
            </a:lvl1pPr>
          </a:lstStyle>
          <a:p>
            <a:r>
              <a:rPr lang="en-GB"/>
              <a:t>Click to edit Master title style</a:t>
            </a:r>
            <a:endParaRPr lang="en-US"/>
          </a:p>
        </p:txBody>
      </p:sp>
      <p:sp>
        <p:nvSpPr>
          <p:cNvPr id="13" name="Content Placeholder 2">
            <a:extLst>
              <a:ext uri="{FF2B5EF4-FFF2-40B4-BE49-F238E27FC236}">
                <a16:creationId xmlns:a16="http://schemas.microsoft.com/office/drawing/2014/main" id="{BD559187-6CF9-B647-8557-242D15F9DC52}"/>
              </a:ext>
            </a:extLst>
          </p:cNvPr>
          <p:cNvSpPr>
            <a:spLocks noGrp="1"/>
          </p:cNvSpPr>
          <p:nvPr>
            <p:ph idx="13" hasCustomPrompt="1"/>
          </p:nvPr>
        </p:nvSpPr>
        <p:spPr>
          <a:xfrm>
            <a:off x="491900" y="1301708"/>
            <a:ext cx="10928468" cy="4861241"/>
          </a:xfrm>
          <a:prstGeom prst="rect">
            <a:avLst/>
          </a:prstGeom>
        </p:spPr>
        <p:txBody>
          <a:bodyPr vert="horz" lIns="91440" tIns="45720" rIns="91440" bIns="45720" rtlCol="0">
            <a:normAutofit/>
          </a:bodyPr>
          <a:lstStyle>
            <a:lvl1pPr marL="290513" indent="-282575" algn="l" defTabSz="914400" rtl="0" eaLnBrk="1" latinLnBrk="0" hangingPunct="1">
              <a:lnSpc>
                <a:spcPct val="90000"/>
              </a:lnSpc>
              <a:spcBef>
                <a:spcPts val="1000"/>
              </a:spcBef>
              <a:spcAft>
                <a:spcPts val="200"/>
              </a:spcAft>
              <a:buClr>
                <a:srgbClr val="004FB5"/>
              </a:buClr>
              <a:buSzPct val="90000"/>
              <a:buFontTx/>
              <a:buBlip>
                <a:blip r:embed="rId2">
                  <a:extLst>
                    <a:ext uri="{96DAC541-7B7A-43D3-8B79-37D633B846F1}">
                      <asvg:svgBlip xmlns:asvg="http://schemas.microsoft.com/office/drawing/2016/SVG/main" r:embed="rId3"/>
                    </a:ext>
                  </a:extLst>
                </a:blip>
              </a:buBlip>
              <a:tabLst/>
              <a:defRPr sz="2400" b="0" i="0" kern="1200" spc="-20" baseline="0">
                <a:solidFill>
                  <a:schemeClr val="bg1"/>
                </a:solidFill>
                <a:latin typeface="Calibri" panose="020F0502020204030204" pitchFamily="34" charset="0"/>
                <a:ea typeface="+mn-ea"/>
                <a:cs typeface="Calibri" panose="020F0502020204030204" pitchFamily="34" charset="0"/>
              </a:defRPr>
            </a:lvl1pPr>
            <a:lvl2pPr marL="635000" indent="-233363" algn="l" defTabSz="914400" rtl="0" eaLnBrk="1" latinLnBrk="0" hangingPunct="1">
              <a:lnSpc>
                <a:spcPct val="90000"/>
              </a:lnSpc>
              <a:spcBef>
                <a:spcPts val="500"/>
              </a:spcBef>
              <a:spcAft>
                <a:spcPts val="200"/>
              </a:spcAft>
              <a:buClr>
                <a:srgbClr val="004FB5"/>
              </a:buClr>
              <a:buSzPct val="100000"/>
              <a:buFontTx/>
              <a:buBlip>
                <a:blip r:embed="rId4">
                  <a:extLst>
                    <a:ext uri="{96DAC541-7B7A-43D3-8B79-37D633B846F1}">
                      <asvg:svgBlip xmlns:asvg="http://schemas.microsoft.com/office/drawing/2016/SVG/main" r:embed="rId5"/>
                    </a:ext>
                  </a:extLst>
                </a:blip>
              </a:buBlip>
              <a:tabLst/>
              <a:defRPr sz="2000" b="0" i="0" kern="1200" spc="-20" baseline="0">
                <a:solidFill>
                  <a:schemeClr val="bg1"/>
                </a:solidFill>
                <a:latin typeface="Calibri" panose="020F0502020204030204" pitchFamily="34" charset="0"/>
                <a:ea typeface="+mn-ea"/>
                <a:cs typeface="Calibri" panose="020F0502020204030204" pitchFamily="34" charset="0"/>
              </a:defRPr>
            </a:lvl2pPr>
            <a:lvl3pPr marL="1031875" indent="-228600" algn="l" defTabSz="914400" rtl="0" eaLnBrk="1" latinLnBrk="0" hangingPunct="1">
              <a:lnSpc>
                <a:spcPct val="90000"/>
              </a:lnSpc>
              <a:spcBef>
                <a:spcPts val="500"/>
              </a:spcBef>
              <a:spcAft>
                <a:spcPts val="200"/>
              </a:spcAft>
              <a:buClr>
                <a:srgbClr val="004FB5"/>
              </a:buClr>
              <a:buSzPct val="100000"/>
              <a:buFontTx/>
              <a:buBlip>
                <a:blip r:embed="rId6">
                  <a:extLst>
                    <a:ext uri="{96DAC541-7B7A-43D3-8B79-37D633B846F1}">
                      <asvg:svgBlip xmlns:asvg="http://schemas.microsoft.com/office/drawing/2016/SVG/main" r:embed="rId7"/>
                    </a:ext>
                  </a:extLst>
                </a:blip>
              </a:buBlip>
              <a:tabLst/>
              <a:defRPr sz="1800" b="0" i="0" kern="1200" spc="-20" baseline="0">
                <a:solidFill>
                  <a:schemeClr val="bg1"/>
                </a:solidFill>
                <a:latin typeface="Calibri" panose="020F0502020204030204" pitchFamily="34" charset="0"/>
                <a:ea typeface="+mn-ea"/>
                <a:cs typeface="Calibri" panose="020F0502020204030204" pitchFamily="34" charset="0"/>
              </a:defRPr>
            </a:lvl3pPr>
            <a:lvl4pPr marL="1379538" indent="-228600" algn="l" defTabSz="914400" rtl="0" eaLnBrk="1" latinLnBrk="0" hangingPunct="1">
              <a:lnSpc>
                <a:spcPct val="90000"/>
              </a:lnSpc>
              <a:spcBef>
                <a:spcPts val="500"/>
              </a:spcBef>
              <a:spcAft>
                <a:spcPts val="200"/>
              </a:spcAft>
              <a:buClr>
                <a:srgbClr val="004FB5"/>
              </a:buClr>
              <a:buSzPct val="100000"/>
              <a:buFontTx/>
              <a:buBlip>
                <a:blip r:embed="rId8">
                  <a:extLst>
                    <a:ext uri="{96DAC541-7B7A-43D3-8B79-37D633B846F1}">
                      <asvg:svgBlip xmlns:asvg="http://schemas.microsoft.com/office/drawing/2016/SVG/main" r:embed="rId9"/>
                    </a:ext>
                  </a:extLst>
                </a:blip>
              </a:buBlip>
              <a:tabLst/>
              <a:defRPr sz="1600" b="0" i="0" kern="1200" spc="-20" baseline="0">
                <a:solidFill>
                  <a:schemeClr val="bg1"/>
                </a:solidFill>
                <a:latin typeface="Calibri" panose="020F0502020204030204" pitchFamily="34" charset="0"/>
                <a:ea typeface="+mn-ea"/>
                <a:cs typeface="Calibri" panose="020F0502020204030204" pitchFamily="34" charset="0"/>
              </a:defRPr>
            </a:lvl4pPr>
            <a:lvl5pPr marL="1662113" indent="-173038" algn="l" defTabSz="914400" rtl="0" eaLnBrk="1" latinLnBrk="0" hangingPunct="1">
              <a:lnSpc>
                <a:spcPct val="90000"/>
              </a:lnSpc>
              <a:spcBef>
                <a:spcPts val="500"/>
              </a:spcBef>
              <a:spcAft>
                <a:spcPts val="200"/>
              </a:spcAft>
              <a:buClr>
                <a:srgbClr val="004FB5"/>
              </a:buClr>
              <a:buSzPct val="100000"/>
              <a:buFontTx/>
              <a:buBlip>
                <a:blip r:embed="rId2">
                  <a:extLst>
                    <a:ext uri="{96DAC541-7B7A-43D3-8B79-37D633B846F1}">
                      <asvg:svgBlip xmlns:asvg="http://schemas.microsoft.com/office/drawing/2016/SVG/main" r:embed="rId3"/>
                    </a:ext>
                  </a:extLst>
                </a:blip>
              </a:buBlip>
              <a:tabLst/>
              <a:defRPr sz="1400" b="0" i="0" kern="1200" spc="-20" baseline="0">
                <a:solidFill>
                  <a:schemeClr val="bg1"/>
                </a:solidFill>
                <a:latin typeface="Calibri" panose="020F0502020204030204" pitchFamily="34" charset="0"/>
                <a:ea typeface="+mn-ea"/>
                <a:cs typeface="Calibri" panose="020F0502020204030204" pitchFamily="34" charset="0"/>
              </a:defRPr>
            </a:lvl5pPr>
            <a:lvl6pPr marL="1946275" marR="0" indent="-169863" algn="l" defTabSz="914400" rtl="0" eaLnBrk="1" fontAlgn="auto" latinLnBrk="0" hangingPunct="1">
              <a:lnSpc>
                <a:spcPct val="90000"/>
              </a:lnSpc>
              <a:spcBef>
                <a:spcPts val="500"/>
              </a:spcBef>
              <a:spcAft>
                <a:spcPts val="200"/>
              </a:spcAft>
              <a:buClr>
                <a:srgbClr val="004FB5"/>
              </a:buClr>
              <a:buSzTx/>
              <a:buFontTx/>
              <a:buBlip>
                <a:blip r:embed="rId4">
                  <a:extLst>
                    <a:ext uri="{96DAC541-7B7A-43D3-8B79-37D633B846F1}">
                      <asvg:svgBlip xmlns:asvg="http://schemas.microsoft.com/office/drawing/2016/SVG/main" r:embed="rId5"/>
                    </a:ext>
                  </a:extLst>
                </a:blip>
              </a:buBlip>
              <a:tabLst/>
              <a:defRPr sz="1400" b="0" i="0" kern="1200">
                <a:solidFill>
                  <a:schemeClr val="bg1"/>
                </a:solidFill>
                <a:latin typeface="Calibri" panose="020F0502020204030204" pitchFamily="34" charset="0"/>
                <a:ea typeface="+mn-ea"/>
                <a:cs typeface="Calibri" panose="020F0502020204030204" pitchFamily="34" charset="0"/>
              </a:defRPr>
            </a:lvl6pPr>
            <a:lvl7pPr marL="1546225" indent="-171450" algn="l" defTabSz="914400" rtl="0" eaLnBrk="1" latinLnBrk="0" hangingPunct="1">
              <a:lnSpc>
                <a:spcPct val="90000"/>
              </a:lnSpc>
              <a:spcBef>
                <a:spcPts val="500"/>
              </a:spcBef>
              <a:buFont typeface="Calibri" panose="020B0604020202020204" pitchFamily="34" charset="0"/>
              <a:buNone/>
              <a:tabLst/>
              <a:defRPr sz="1200" b="0" i="0" kern="1200">
                <a:solidFill>
                  <a:schemeClr val="tx1"/>
                </a:solidFill>
                <a:latin typeface="Calibri" pitchFamily="2" charset="0"/>
                <a:ea typeface="+mn-ea"/>
                <a:cs typeface="+mn-cs"/>
              </a:defRPr>
            </a:lvl7pPr>
            <a:lvl8pPr marL="34290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9pPr>
          </a:lstStyle>
          <a:p>
            <a:pPr lvl="0"/>
            <a:r>
              <a:rPr lang="en-US"/>
              <a:t>First level bullet</a:t>
            </a:r>
          </a:p>
          <a:p>
            <a:pPr lvl="1"/>
            <a:r>
              <a:rPr lang="en-US"/>
              <a:t>Second level</a:t>
            </a:r>
          </a:p>
          <a:p>
            <a:pPr lvl="2"/>
            <a:r>
              <a:rPr lang="en-US"/>
              <a:t>Third level</a:t>
            </a:r>
          </a:p>
          <a:p>
            <a:pPr lvl="3"/>
            <a:r>
              <a:rPr lang="en-US"/>
              <a:t>Fourth level</a:t>
            </a:r>
          </a:p>
          <a:p>
            <a:pPr lvl="4"/>
            <a:r>
              <a:rPr lang="en-US"/>
              <a:t>Fifth level </a:t>
            </a:r>
          </a:p>
          <a:p>
            <a:pPr lvl="5"/>
            <a:r>
              <a:rPr lang="en-US"/>
              <a:t>Sixth level</a:t>
            </a:r>
          </a:p>
        </p:txBody>
      </p:sp>
    </p:spTree>
    <p:extLst>
      <p:ext uri="{BB962C8B-B14F-4D97-AF65-F5344CB8AC3E}">
        <p14:creationId xmlns:p14="http://schemas.microsoft.com/office/powerpoint/2010/main" val="39851201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 Content (Deep Learning)">
    <p:spTree>
      <p:nvGrpSpPr>
        <p:cNvPr id="1" name=""/>
        <p:cNvGrpSpPr/>
        <p:nvPr/>
      </p:nvGrpSpPr>
      <p:grpSpPr>
        <a:xfrm>
          <a:off x="0" y="0"/>
          <a:ext cx="0" cy="0"/>
          <a:chOff x="0" y="0"/>
          <a:chExt cx="0" cy="0"/>
        </a:xfrm>
      </p:grpSpPr>
      <p:pic>
        <p:nvPicPr>
          <p:cNvPr id="14" name="Picture 13" descr="A picture containing light, dark&#10;&#10;Description automatically generated">
            <a:extLst>
              <a:ext uri="{FF2B5EF4-FFF2-40B4-BE49-F238E27FC236}">
                <a16:creationId xmlns:a16="http://schemas.microsoft.com/office/drawing/2014/main" id="{0079E533-5979-8641-B12B-B41D148C7423}"/>
              </a:ext>
            </a:extLst>
          </p:cNvPr>
          <p:cNvPicPr>
            <a:picLocks noChangeAspect="1"/>
          </p:cNvPicPr>
          <p:nvPr userDrawn="1"/>
        </p:nvPicPr>
        <p:blipFill>
          <a:blip r:embed="rId2">
            <a:alphaModFix amt="30000"/>
          </a:blip>
          <a:stretch>
            <a:fillRect/>
          </a:stretch>
        </p:blipFill>
        <p:spPr>
          <a:xfrm>
            <a:off x="1349671" y="803501"/>
            <a:ext cx="10928467" cy="6147263"/>
          </a:xfrm>
          <a:prstGeom prst="rect">
            <a:avLst/>
          </a:prstGeom>
        </p:spPr>
      </p:pic>
      <p:grpSp>
        <p:nvGrpSpPr>
          <p:cNvPr id="18" name="Group 1">
            <a:extLst>
              <a:ext uri="{FF2B5EF4-FFF2-40B4-BE49-F238E27FC236}">
                <a16:creationId xmlns:a16="http://schemas.microsoft.com/office/drawing/2014/main" id="{246C8955-CCFA-9344-B1BE-8E43D8AC91E2}"/>
              </a:ext>
            </a:extLst>
          </p:cNvPr>
          <p:cNvGrpSpPr>
            <a:grpSpLocks/>
          </p:cNvGrpSpPr>
          <p:nvPr userDrawn="1"/>
        </p:nvGrpSpPr>
        <p:grpSpPr bwMode="auto">
          <a:xfrm>
            <a:off x="11328117" y="6556764"/>
            <a:ext cx="589722" cy="97534"/>
            <a:chOff x="496" y="1637"/>
            <a:chExt cx="5357" cy="886"/>
          </a:xfrm>
          <a:solidFill>
            <a:schemeClr val="bg1"/>
          </a:solidFill>
        </p:grpSpPr>
        <p:sp>
          <p:nvSpPr>
            <p:cNvPr id="19" name="Freeform 2">
              <a:extLst>
                <a:ext uri="{FF2B5EF4-FFF2-40B4-BE49-F238E27FC236}">
                  <a16:creationId xmlns:a16="http://schemas.microsoft.com/office/drawing/2014/main" id="{A13ECC34-9CB9-4844-98BE-6D31B6008389}"/>
                </a:ext>
              </a:extLst>
            </p:cNvPr>
            <p:cNvSpPr>
              <a:spLocks noChangeArrowheads="1"/>
            </p:cNvSpPr>
            <p:nvPr/>
          </p:nvSpPr>
          <p:spPr bwMode="auto">
            <a:xfrm>
              <a:off x="496" y="1644"/>
              <a:ext cx="838" cy="875"/>
            </a:xfrm>
            <a:custGeom>
              <a:avLst/>
              <a:gdLst>
                <a:gd name="T0" fmla="*/ 2275 w 3700"/>
                <a:gd name="T1" fmla="*/ 1553 h 3865"/>
                <a:gd name="T2" fmla="*/ 2275 w 3700"/>
                <a:gd name="T3" fmla="*/ 1553 h 3865"/>
                <a:gd name="T4" fmla="*/ 1647 w 3700"/>
                <a:gd name="T5" fmla="*/ 1553 h 3865"/>
                <a:gd name="T6" fmla="*/ 1036 w 3700"/>
                <a:gd name="T7" fmla="*/ 1488 h 3865"/>
                <a:gd name="T8" fmla="*/ 814 w 3700"/>
                <a:gd name="T9" fmla="*/ 1119 h 3865"/>
                <a:gd name="T10" fmla="*/ 1082 w 3700"/>
                <a:gd name="T11" fmla="*/ 730 h 3865"/>
                <a:gd name="T12" fmla="*/ 1720 w 3700"/>
                <a:gd name="T13" fmla="*/ 703 h 3865"/>
                <a:gd name="T14" fmla="*/ 3579 w 3700"/>
                <a:gd name="T15" fmla="*/ 703 h 3865"/>
                <a:gd name="T16" fmla="*/ 3579 w 3700"/>
                <a:gd name="T17" fmla="*/ 0 h 3865"/>
                <a:gd name="T18" fmla="*/ 1526 w 3700"/>
                <a:gd name="T19" fmla="*/ 0 h 3865"/>
                <a:gd name="T20" fmla="*/ 685 w 3700"/>
                <a:gd name="T21" fmla="*/ 82 h 3865"/>
                <a:gd name="T22" fmla="*/ 0 w 3700"/>
                <a:gd name="T23" fmla="*/ 1136 h 3865"/>
                <a:gd name="T24" fmla="*/ 370 w 3700"/>
                <a:gd name="T25" fmla="*/ 1997 h 3865"/>
                <a:gd name="T26" fmla="*/ 1360 w 3700"/>
                <a:gd name="T27" fmla="*/ 2255 h 3865"/>
                <a:gd name="T28" fmla="*/ 2201 w 3700"/>
                <a:gd name="T29" fmla="*/ 2255 h 3865"/>
                <a:gd name="T30" fmla="*/ 2626 w 3700"/>
                <a:gd name="T31" fmla="*/ 2320 h 3865"/>
                <a:gd name="T32" fmla="*/ 2876 w 3700"/>
                <a:gd name="T33" fmla="*/ 2727 h 3865"/>
                <a:gd name="T34" fmla="*/ 2682 w 3700"/>
                <a:gd name="T35" fmla="*/ 3069 h 3865"/>
                <a:gd name="T36" fmla="*/ 2100 w 3700"/>
                <a:gd name="T37" fmla="*/ 3162 h 3865"/>
                <a:gd name="T38" fmla="*/ 84 w 3700"/>
                <a:gd name="T39" fmla="*/ 3162 h 3865"/>
                <a:gd name="T40" fmla="*/ 84 w 3700"/>
                <a:gd name="T41" fmla="*/ 3864 h 3865"/>
                <a:gd name="T42" fmla="*/ 2165 w 3700"/>
                <a:gd name="T43" fmla="*/ 3864 h 3865"/>
                <a:gd name="T44" fmla="*/ 3191 w 3700"/>
                <a:gd name="T45" fmla="*/ 3707 h 3865"/>
                <a:gd name="T46" fmla="*/ 3699 w 3700"/>
                <a:gd name="T47" fmla="*/ 2727 h 3865"/>
                <a:gd name="T48" fmla="*/ 3404 w 3700"/>
                <a:gd name="T49" fmla="*/ 1876 h 3865"/>
                <a:gd name="T50" fmla="*/ 2275 w 3700"/>
                <a:gd name="T51" fmla="*/ 1553 h 3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700" h="3865">
                  <a:moveTo>
                    <a:pt x="2275" y="1553"/>
                  </a:moveTo>
                  <a:lnTo>
                    <a:pt x="2275" y="1553"/>
                  </a:lnTo>
                  <a:cubicBezTo>
                    <a:pt x="1647" y="1553"/>
                    <a:pt x="1647" y="1553"/>
                    <a:pt x="1647" y="1553"/>
                  </a:cubicBezTo>
                  <a:cubicBezTo>
                    <a:pt x="1360" y="1553"/>
                    <a:pt x="1156" y="1535"/>
                    <a:pt x="1036" y="1488"/>
                  </a:cubicBezTo>
                  <a:cubicBezTo>
                    <a:pt x="897" y="1423"/>
                    <a:pt x="814" y="1294"/>
                    <a:pt x="814" y="1119"/>
                  </a:cubicBezTo>
                  <a:cubicBezTo>
                    <a:pt x="814" y="914"/>
                    <a:pt x="916" y="776"/>
                    <a:pt x="1082" y="730"/>
                  </a:cubicBezTo>
                  <a:cubicBezTo>
                    <a:pt x="1203" y="703"/>
                    <a:pt x="1350" y="703"/>
                    <a:pt x="1720" y="703"/>
                  </a:cubicBezTo>
                  <a:cubicBezTo>
                    <a:pt x="3579" y="703"/>
                    <a:pt x="3579" y="703"/>
                    <a:pt x="3579" y="703"/>
                  </a:cubicBezTo>
                  <a:cubicBezTo>
                    <a:pt x="3579" y="0"/>
                    <a:pt x="3579" y="0"/>
                    <a:pt x="3579" y="0"/>
                  </a:cubicBezTo>
                  <a:cubicBezTo>
                    <a:pt x="1526" y="0"/>
                    <a:pt x="1526" y="0"/>
                    <a:pt x="1526" y="0"/>
                  </a:cubicBezTo>
                  <a:cubicBezTo>
                    <a:pt x="1073" y="0"/>
                    <a:pt x="860" y="9"/>
                    <a:pt x="685" y="82"/>
                  </a:cubicBezTo>
                  <a:cubicBezTo>
                    <a:pt x="278" y="222"/>
                    <a:pt x="0" y="638"/>
                    <a:pt x="0" y="1136"/>
                  </a:cubicBezTo>
                  <a:cubicBezTo>
                    <a:pt x="0" y="1479"/>
                    <a:pt x="139" y="1784"/>
                    <a:pt x="370" y="1997"/>
                  </a:cubicBezTo>
                  <a:cubicBezTo>
                    <a:pt x="583" y="2172"/>
                    <a:pt x="888" y="2255"/>
                    <a:pt x="1360" y="2255"/>
                  </a:cubicBezTo>
                  <a:cubicBezTo>
                    <a:pt x="2201" y="2255"/>
                    <a:pt x="2201" y="2255"/>
                    <a:pt x="2201" y="2255"/>
                  </a:cubicBezTo>
                  <a:cubicBezTo>
                    <a:pt x="2387" y="2255"/>
                    <a:pt x="2544" y="2274"/>
                    <a:pt x="2626" y="2320"/>
                  </a:cubicBezTo>
                  <a:cubicBezTo>
                    <a:pt x="2784" y="2404"/>
                    <a:pt x="2876" y="2542"/>
                    <a:pt x="2876" y="2727"/>
                  </a:cubicBezTo>
                  <a:cubicBezTo>
                    <a:pt x="2876" y="2875"/>
                    <a:pt x="2811" y="2986"/>
                    <a:pt x="2682" y="3069"/>
                  </a:cubicBezTo>
                  <a:cubicBezTo>
                    <a:pt x="2581" y="3134"/>
                    <a:pt x="2414" y="3162"/>
                    <a:pt x="2100" y="3162"/>
                  </a:cubicBezTo>
                  <a:cubicBezTo>
                    <a:pt x="84" y="3162"/>
                    <a:pt x="84" y="3162"/>
                    <a:pt x="84" y="3162"/>
                  </a:cubicBezTo>
                  <a:cubicBezTo>
                    <a:pt x="84" y="3864"/>
                    <a:pt x="84" y="3864"/>
                    <a:pt x="84" y="3864"/>
                  </a:cubicBezTo>
                  <a:cubicBezTo>
                    <a:pt x="2165" y="3864"/>
                    <a:pt x="2165" y="3864"/>
                    <a:pt x="2165" y="3864"/>
                  </a:cubicBezTo>
                  <a:cubicBezTo>
                    <a:pt x="2756" y="3864"/>
                    <a:pt x="2997" y="3827"/>
                    <a:pt x="3191" y="3707"/>
                  </a:cubicBezTo>
                  <a:cubicBezTo>
                    <a:pt x="3505" y="3513"/>
                    <a:pt x="3699" y="3143"/>
                    <a:pt x="3699" y="2727"/>
                  </a:cubicBezTo>
                  <a:cubicBezTo>
                    <a:pt x="3699" y="2385"/>
                    <a:pt x="3579" y="2052"/>
                    <a:pt x="3404" y="1876"/>
                  </a:cubicBezTo>
                  <a:cubicBezTo>
                    <a:pt x="3172" y="1636"/>
                    <a:pt x="2858" y="1553"/>
                    <a:pt x="2275" y="1553"/>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20" name="Freeform 3">
              <a:extLst>
                <a:ext uri="{FF2B5EF4-FFF2-40B4-BE49-F238E27FC236}">
                  <a16:creationId xmlns:a16="http://schemas.microsoft.com/office/drawing/2014/main" id="{D22449A5-A436-5F4F-B1B8-9589FD9579B1}"/>
                </a:ext>
              </a:extLst>
            </p:cNvPr>
            <p:cNvSpPr>
              <a:spLocks noChangeArrowheads="1"/>
            </p:cNvSpPr>
            <p:nvPr/>
          </p:nvSpPr>
          <p:spPr bwMode="auto">
            <a:xfrm>
              <a:off x="1402" y="1637"/>
              <a:ext cx="865" cy="886"/>
            </a:xfrm>
            <a:custGeom>
              <a:avLst/>
              <a:gdLst>
                <a:gd name="T0" fmla="*/ 1915 w 3820"/>
                <a:gd name="T1" fmla="*/ 0 h 3912"/>
                <a:gd name="T2" fmla="*/ 1915 w 3820"/>
                <a:gd name="T3" fmla="*/ 0 h 3912"/>
                <a:gd name="T4" fmla="*/ 592 w 3820"/>
                <a:gd name="T5" fmla="*/ 379 h 3912"/>
                <a:gd name="T6" fmla="*/ 0 w 3820"/>
                <a:gd name="T7" fmla="*/ 1978 h 3912"/>
                <a:gd name="T8" fmla="*/ 343 w 3820"/>
                <a:gd name="T9" fmla="*/ 3236 h 3912"/>
                <a:gd name="T10" fmla="*/ 1970 w 3820"/>
                <a:gd name="T11" fmla="*/ 3911 h 3912"/>
                <a:gd name="T12" fmla="*/ 3218 w 3820"/>
                <a:gd name="T13" fmla="*/ 3559 h 3912"/>
                <a:gd name="T14" fmla="*/ 3819 w 3820"/>
                <a:gd name="T15" fmla="*/ 2015 h 3912"/>
                <a:gd name="T16" fmla="*/ 3450 w 3820"/>
                <a:gd name="T17" fmla="*/ 591 h 3912"/>
                <a:gd name="T18" fmla="*/ 1915 w 3820"/>
                <a:gd name="T19" fmla="*/ 0 h 3912"/>
                <a:gd name="T20" fmla="*/ 1915 w 3820"/>
                <a:gd name="T21" fmla="*/ 3264 h 3912"/>
                <a:gd name="T22" fmla="*/ 1915 w 3820"/>
                <a:gd name="T23" fmla="*/ 3264 h 3912"/>
                <a:gd name="T24" fmla="*/ 906 w 3820"/>
                <a:gd name="T25" fmla="*/ 1951 h 3912"/>
                <a:gd name="T26" fmla="*/ 1091 w 3820"/>
                <a:gd name="T27" fmla="*/ 1045 h 3912"/>
                <a:gd name="T28" fmla="*/ 1915 w 3820"/>
                <a:gd name="T29" fmla="*/ 656 h 3912"/>
                <a:gd name="T30" fmla="*/ 2913 w 3820"/>
                <a:gd name="T31" fmla="*/ 1960 h 3912"/>
                <a:gd name="T32" fmla="*/ 1915 w 3820"/>
                <a:gd name="T33" fmla="*/ 3264 h 3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20" h="3912">
                  <a:moveTo>
                    <a:pt x="1915" y="0"/>
                  </a:moveTo>
                  <a:lnTo>
                    <a:pt x="1915" y="0"/>
                  </a:lnTo>
                  <a:cubicBezTo>
                    <a:pt x="1369" y="0"/>
                    <a:pt x="888" y="129"/>
                    <a:pt x="592" y="379"/>
                  </a:cubicBezTo>
                  <a:cubicBezTo>
                    <a:pt x="203" y="675"/>
                    <a:pt x="0" y="1239"/>
                    <a:pt x="0" y="1978"/>
                  </a:cubicBezTo>
                  <a:cubicBezTo>
                    <a:pt x="0" y="2496"/>
                    <a:pt x="111" y="2921"/>
                    <a:pt x="343" y="3236"/>
                  </a:cubicBezTo>
                  <a:cubicBezTo>
                    <a:pt x="639" y="3671"/>
                    <a:pt x="1230" y="3911"/>
                    <a:pt x="1970" y="3911"/>
                  </a:cubicBezTo>
                  <a:cubicBezTo>
                    <a:pt x="2488" y="3911"/>
                    <a:pt x="2932" y="3790"/>
                    <a:pt x="3218" y="3559"/>
                  </a:cubicBezTo>
                  <a:cubicBezTo>
                    <a:pt x="3607" y="3245"/>
                    <a:pt x="3819" y="2690"/>
                    <a:pt x="3819" y="2015"/>
                  </a:cubicBezTo>
                  <a:cubicBezTo>
                    <a:pt x="3819" y="1414"/>
                    <a:pt x="3681" y="906"/>
                    <a:pt x="3450" y="591"/>
                  </a:cubicBezTo>
                  <a:cubicBezTo>
                    <a:pt x="3153" y="212"/>
                    <a:pt x="2599" y="0"/>
                    <a:pt x="1915" y="0"/>
                  </a:cubicBezTo>
                  <a:close/>
                  <a:moveTo>
                    <a:pt x="1915" y="3264"/>
                  </a:moveTo>
                  <a:lnTo>
                    <a:pt x="1915" y="3264"/>
                  </a:lnTo>
                  <a:cubicBezTo>
                    <a:pt x="1221" y="3264"/>
                    <a:pt x="906" y="2856"/>
                    <a:pt x="906" y="1951"/>
                  </a:cubicBezTo>
                  <a:cubicBezTo>
                    <a:pt x="906" y="1544"/>
                    <a:pt x="962" y="1229"/>
                    <a:pt x="1091" y="1045"/>
                  </a:cubicBezTo>
                  <a:cubicBezTo>
                    <a:pt x="1249" y="795"/>
                    <a:pt x="1544" y="656"/>
                    <a:pt x="1915" y="656"/>
                  </a:cubicBezTo>
                  <a:cubicBezTo>
                    <a:pt x="2608" y="656"/>
                    <a:pt x="2913" y="1063"/>
                    <a:pt x="2913" y="1960"/>
                  </a:cubicBezTo>
                  <a:cubicBezTo>
                    <a:pt x="2913" y="2856"/>
                    <a:pt x="2599" y="3264"/>
                    <a:pt x="1915" y="3264"/>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21" name="Freeform 4">
              <a:extLst>
                <a:ext uri="{FF2B5EF4-FFF2-40B4-BE49-F238E27FC236}">
                  <a16:creationId xmlns:a16="http://schemas.microsoft.com/office/drawing/2014/main" id="{604FE11E-3A88-5240-B452-99170BBCB635}"/>
                </a:ext>
              </a:extLst>
            </p:cNvPr>
            <p:cNvSpPr>
              <a:spLocks noChangeArrowheads="1"/>
            </p:cNvSpPr>
            <p:nvPr/>
          </p:nvSpPr>
          <p:spPr bwMode="auto">
            <a:xfrm>
              <a:off x="2373" y="1644"/>
              <a:ext cx="779" cy="875"/>
            </a:xfrm>
            <a:custGeom>
              <a:avLst/>
              <a:gdLst>
                <a:gd name="T0" fmla="*/ 1924 w 3441"/>
                <a:gd name="T1" fmla="*/ 0 h 3865"/>
                <a:gd name="T2" fmla="*/ 1924 w 3441"/>
                <a:gd name="T3" fmla="*/ 0 h 3865"/>
                <a:gd name="T4" fmla="*/ 0 w 3441"/>
                <a:gd name="T5" fmla="*/ 0 h 3865"/>
                <a:gd name="T6" fmla="*/ 0 w 3441"/>
                <a:gd name="T7" fmla="*/ 3864 h 3865"/>
                <a:gd name="T8" fmla="*/ 822 w 3441"/>
                <a:gd name="T9" fmla="*/ 3864 h 3865"/>
                <a:gd name="T10" fmla="*/ 822 w 3441"/>
                <a:gd name="T11" fmla="*/ 2514 h 3865"/>
                <a:gd name="T12" fmla="*/ 2136 w 3441"/>
                <a:gd name="T13" fmla="*/ 2514 h 3865"/>
                <a:gd name="T14" fmla="*/ 3015 w 3441"/>
                <a:gd name="T15" fmla="*/ 2265 h 3865"/>
                <a:gd name="T16" fmla="*/ 3440 w 3441"/>
                <a:gd name="T17" fmla="*/ 1257 h 3865"/>
                <a:gd name="T18" fmla="*/ 3097 w 3441"/>
                <a:gd name="T19" fmla="*/ 351 h 3865"/>
                <a:gd name="T20" fmla="*/ 1924 w 3441"/>
                <a:gd name="T21" fmla="*/ 0 h 3865"/>
                <a:gd name="T22" fmla="*/ 2367 w 3441"/>
                <a:gd name="T23" fmla="*/ 1710 h 3865"/>
                <a:gd name="T24" fmla="*/ 2367 w 3441"/>
                <a:gd name="T25" fmla="*/ 1710 h 3865"/>
                <a:gd name="T26" fmla="*/ 1942 w 3441"/>
                <a:gd name="T27" fmla="*/ 1821 h 3865"/>
                <a:gd name="T28" fmla="*/ 822 w 3441"/>
                <a:gd name="T29" fmla="*/ 1821 h 3865"/>
                <a:gd name="T30" fmla="*/ 822 w 3441"/>
                <a:gd name="T31" fmla="*/ 684 h 3865"/>
                <a:gd name="T32" fmla="*/ 1951 w 3441"/>
                <a:gd name="T33" fmla="*/ 684 h 3865"/>
                <a:gd name="T34" fmla="*/ 2256 w 3441"/>
                <a:gd name="T35" fmla="*/ 720 h 3865"/>
                <a:gd name="T36" fmla="*/ 2543 w 3441"/>
                <a:gd name="T37" fmla="*/ 1229 h 3865"/>
                <a:gd name="T38" fmla="*/ 2367 w 3441"/>
                <a:gd name="T39" fmla="*/ 1710 h 3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41" h="3865">
                  <a:moveTo>
                    <a:pt x="1924" y="0"/>
                  </a:moveTo>
                  <a:lnTo>
                    <a:pt x="1924" y="0"/>
                  </a:lnTo>
                  <a:cubicBezTo>
                    <a:pt x="0" y="0"/>
                    <a:pt x="0" y="0"/>
                    <a:pt x="0" y="0"/>
                  </a:cubicBezTo>
                  <a:cubicBezTo>
                    <a:pt x="0" y="3864"/>
                    <a:pt x="0" y="3864"/>
                    <a:pt x="0" y="3864"/>
                  </a:cubicBezTo>
                  <a:cubicBezTo>
                    <a:pt x="822" y="3864"/>
                    <a:pt x="822" y="3864"/>
                    <a:pt x="822" y="3864"/>
                  </a:cubicBezTo>
                  <a:cubicBezTo>
                    <a:pt x="822" y="2514"/>
                    <a:pt x="822" y="2514"/>
                    <a:pt x="822" y="2514"/>
                  </a:cubicBezTo>
                  <a:cubicBezTo>
                    <a:pt x="2136" y="2514"/>
                    <a:pt x="2136" y="2514"/>
                    <a:pt x="2136" y="2514"/>
                  </a:cubicBezTo>
                  <a:cubicBezTo>
                    <a:pt x="2580" y="2514"/>
                    <a:pt x="2793" y="2459"/>
                    <a:pt x="3015" y="2265"/>
                  </a:cubicBezTo>
                  <a:cubicBezTo>
                    <a:pt x="3283" y="2033"/>
                    <a:pt x="3440" y="1664"/>
                    <a:pt x="3440" y="1257"/>
                  </a:cubicBezTo>
                  <a:cubicBezTo>
                    <a:pt x="3440" y="914"/>
                    <a:pt x="3319" y="591"/>
                    <a:pt x="3097" y="351"/>
                  </a:cubicBezTo>
                  <a:cubicBezTo>
                    <a:pt x="2839" y="64"/>
                    <a:pt x="2608" y="0"/>
                    <a:pt x="1924" y="0"/>
                  </a:cubicBezTo>
                  <a:close/>
                  <a:moveTo>
                    <a:pt x="2367" y="1710"/>
                  </a:moveTo>
                  <a:lnTo>
                    <a:pt x="2367" y="1710"/>
                  </a:lnTo>
                  <a:cubicBezTo>
                    <a:pt x="2284" y="1793"/>
                    <a:pt x="2154" y="1821"/>
                    <a:pt x="1942" y="1821"/>
                  </a:cubicBezTo>
                  <a:cubicBezTo>
                    <a:pt x="822" y="1821"/>
                    <a:pt x="822" y="1821"/>
                    <a:pt x="822" y="1821"/>
                  </a:cubicBezTo>
                  <a:cubicBezTo>
                    <a:pt x="822" y="684"/>
                    <a:pt x="822" y="684"/>
                    <a:pt x="822" y="684"/>
                  </a:cubicBezTo>
                  <a:cubicBezTo>
                    <a:pt x="1951" y="684"/>
                    <a:pt x="1951" y="684"/>
                    <a:pt x="1951" y="684"/>
                  </a:cubicBezTo>
                  <a:cubicBezTo>
                    <a:pt x="2090" y="684"/>
                    <a:pt x="2191" y="703"/>
                    <a:pt x="2256" y="720"/>
                  </a:cubicBezTo>
                  <a:cubicBezTo>
                    <a:pt x="2432" y="785"/>
                    <a:pt x="2543" y="970"/>
                    <a:pt x="2543" y="1229"/>
                  </a:cubicBezTo>
                  <a:cubicBezTo>
                    <a:pt x="2543" y="1442"/>
                    <a:pt x="2478" y="1627"/>
                    <a:pt x="2367" y="1710"/>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22" name="Freeform 5">
              <a:extLst>
                <a:ext uri="{FF2B5EF4-FFF2-40B4-BE49-F238E27FC236}">
                  <a16:creationId xmlns:a16="http://schemas.microsoft.com/office/drawing/2014/main" id="{B6E704AD-0468-0A4B-99DD-609CAD7DBBE8}"/>
                </a:ext>
              </a:extLst>
            </p:cNvPr>
            <p:cNvSpPr>
              <a:spLocks noChangeArrowheads="1"/>
            </p:cNvSpPr>
            <p:nvPr/>
          </p:nvSpPr>
          <p:spPr bwMode="auto">
            <a:xfrm>
              <a:off x="5015" y="1644"/>
              <a:ext cx="838" cy="875"/>
            </a:xfrm>
            <a:custGeom>
              <a:avLst/>
              <a:gdLst>
                <a:gd name="T0" fmla="*/ 3403 w 3701"/>
                <a:gd name="T1" fmla="*/ 1876 h 3865"/>
                <a:gd name="T2" fmla="*/ 3403 w 3701"/>
                <a:gd name="T3" fmla="*/ 1876 h 3865"/>
                <a:gd name="T4" fmla="*/ 2285 w 3701"/>
                <a:gd name="T5" fmla="*/ 1553 h 3865"/>
                <a:gd name="T6" fmla="*/ 1647 w 3701"/>
                <a:gd name="T7" fmla="*/ 1553 h 3865"/>
                <a:gd name="T8" fmla="*/ 1037 w 3701"/>
                <a:gd name="T9" fmla="*/ 1488 h 3865"/>
                <a:gd name="T10" fmla="*/ 815 w 3701"/>
                <a:gd name="T11" fmla="*/ 1119 h 3865"/>
                <a:gd name="T12" fmla="*/ 1082 w 3701"/>
                <a:gd name="T13" fmla="*/ 730 h 3865"/>
                <a:gd name="T14" fmla="*/ 1721 w 3701"/>
                <a:gd name="T15" fmla="*/ 703 h 3865"/>
                <a:gd name="T16" fmla="*/ 3588 w 3701"/>
                <a:gd name="T17" fmla="*/ 703 h 3865"/>
                <a:gd name="T18" fmla="*/ 3588 w 3701"/>
                <a:gd name="T19" fmla="*/ 0 h 3865"/>
                <a:gd name="T20" fmla="*/ 1535 w 3701"/>
                <a:gd name="T21" fmla="*/ 0 h 3865"/>
                <a:gd name="T22" fmla="*/ 685 w 3701"/>
                <a:gd name="T23" fmla="*/ 82 h 3865"/>
                <a:gd name="T24" fmla="*/ 0 w 3701"/>
                <a:gd name="T25" fmla="*/ 1136 h 3865"/>
                <a:gd name="T26" fmla="*/ 371 w 3701"/>
                <a:gd name="T27" fmla="*/ 1997 h 3865"/>
                <a:gd name="T28" fmla="*/ 1360 w 3701"/>
                <a:gd name="T29" fmla="*/ 2255 h 3865"/>
                <a:gd name="T30" fmla="*/ 2202 w 3701"/>
                <a:gd name="T31" fmla="*/ 2255 h 3865"/>
                <a:gd name="T32" fmla="*/ 2626 w 3701"/>
                <a:gd name="T33" fmla="*/ 2320 h 3865"/>
                <a:gd name="T34" fmla="*/ 2876 w 3701"/>
                <a:gd name="T35" fmla="*/ 2727 h 3865"/>
                <a:gd name="T36" fmla="*/ 2682 w 3701"/>
                <a:gd name="T37" fmla="*/ 3069 h 3865"/>
                <a:gd name="T38" fmla="*/ 2100 w 3701"/>
                <a:gd name="T39" fmla="*/ 3162 h 3865"/>
                <a:gd name="T40" fmla="*/ 84 w 3701"/>
                <a:gd name="T41" fmla="*/ 3162 h 3865"/>
                <a:gd name="T42" fmla="*/ 84 w 3701"/>
                <a:gd name="T43" fmla="*/ 3864 h 3865"/>
                <a:gd name="T44" fmla="*/ 2174 w 3701"/>
                <a:gd name="T45" fmla="*/ 3864 h 3865"/>
                <a:gd name="T46" fmla="*/ 3200 w 3701"/>
                <a:gd name="T47" fmla="*/ 3707 h 3865"/>
                <a:gd name="T48" fmla="*/ 3700 w 3701"/>
                <a:gd name="T49" fmla="*/ 2727 h 3865"/>
                <a:gd name="T50" fmla="*/ 3403 w 3701"/>
                <a:gd name="T51" fmla="*/ 1876 h 3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701" h="3865">
                  <a:moveTo>
                    <a:pt x="3403" y="1876"/>
                  </a:moveTo>
                  <a:lnTo>
                    <a:pt x="3403" y="1876"/>
                  </a:lnTo>
                  <a:cubicBezTo>
                    <a:pt x="3172" y="1636"/>
                    <a:pt x="2857" y="1553"/>
                    <a:pt x="2285" y="1553"/>
                  </a:cubicBezTo>
                  <a:cubicBezTo>
                    <a:pt x="1647" y="1553"/>
                    <a:pt x="1647" y="1553"/>
                    <a:pt x="1647" y="1553"/>
                  </a:cubicBezTo>
                  <a:cubicBezTo>
                    <a:pt x="1369" y="1553"/>
                    <a:pt x="1156" y="1535"/>
                    <a:pt x="1037" y="1488"/>
                  </a:cubicBezTo>
                  <a:cubicBezTo>
                    <a:pt x="897" y="1423"/>
                    <a:pt x="815" y="1294"/>
                    <a:pt x="815" y="1119"/>
                  </a:cubicBezTo>
                  <a:cubicBezTo>
                    <a:pt x="815" y="914"/>
                    <a:pt x="916" y="776"/>
                    <a:pt x="1082" y="730"/>
                  </a:cubicBezTo>
                  <a:cubicBezTo>
                    <a:pt x="1203" y="703"/>
                    <a:pt x="1350" y="703"/>
                    <a:pt x="1721" y="703"/>
                  </a:cubicBezTo>
                  <a:cubicBezTo>
                    <a:pt x="3588" y="703"/>
                    <a:pt x="3588" y="703"/>
                    <a:pt x="3588" y="703"/>
                  </a:cubicBezTo>
                  <a:cubicBezTo>
                    <a:pt x="3588" y="0"/>
                    <a:pt x="3588" y="0"/>
                    <a:pt x="3588" y="0"/>
                  </a:cubicBezTo>
                  <a:cubicBezTo>
                    <a:pt x="1535" y="0"/>
                    <a:pt x="1535" y="0"/>
                    <a:pt x="1535" y="0"/>
                  </a:cubicBezTo>
                  <a:cubicBezTo>
                    <a:pt x="1073" y="0"/>
                    <a:pt x="860" y="9"/>
                    <a:pt x="685" y="82"/>
                  </a:cubicBezTo>
                  <a:cubicBezTo>
                    <a:pt x="278" y="222"/>
                    <a:pt x="0" y="638"/>
                    <a:pt x="0" y="1136"/>
                  </a:cubicBezTo>
                  <a:cubicBezTo>
                    <a:pt x="0" y="1479"/>
                    <a:pt x="140" y="1784"/>
                    <a:pt x="371" y="1997"/>
                  </a:cubicBezTo>
                  <a:cubicBezTo>
                    <a:pt x="583" y="2172"/>
                    <a:pt x="888" y="2255"/>
                    <a:pt x="1360" y="2255"/>
                  </a:cubicBezTo>
                  <a:cubicBezTo>
                    <a:pt x="2202" y="2255"/>
                    <a:pt x="2202" y="2255"/>
                    <a:pt x="2202" y="2255"/>
                  </a:cubicBezTo>
                  <a:cubicBezTo>
                    <a:pt x="2387" y="2255"/>
                    <a:pt x="2544" y="2274"/>
                    <a:pt x="2626" y="2320"/>
                  </a:cubicBezTo>
                  <a:cubicBezTo>
                    <a:pt x="2784" y="2404"/>
                    <a:pt x="2876" y="2542"/>
                    <a:pt x="2876" y="2727"/>
                  </a:cubicBezTo>
                  <a:cubicBezTo>
                    <a:pt x="2876" y="2875"/>
                    <a:pt x="2812" y="2986"/>
                    <a:pt x="2682" y="3069"/>
                  </a:cubicBezTo>
                  <a:cubicBezTo>
                    <a:pt x="2590" y="3134"/>
                    <a:pt x="2414" y="3162"/>
                    <a:pt x="2100" y="3162"/>
                  </a:cubicBezTo>
                  <a:cubicBezTo>
                    <a:pt x="84" y="3162"/>
                    <a:pt x="84" y="3162"/>
                    <a:pt x="84" y="3162"/>
                  </a:cubicBezTo>
                  <a:cubicBezTo>
                    <a:pt x="84" y="3864"/>
                    <a:pt x="84" y="3864"/>
                    <a:pt x="84" y="3864"/>
                  </a:cubicBezTo>
                  <a:cubicBezTo>
                    <a:pt x="2174" y="3864"/>
                    <a:pt x="2174" y="3864"/>
                    <a:pt x="2174" y="3864"/>
                  </a:cubicBezTo>
                  <a:cubicBezTo>
                    <a:pt x="2756" y="3864"/>
                    <a:pt x="3006" y="3827"/>
                    <a:pt x="3200" y="3707"/>
                  </a:cubicBezTo>
                  <a:cubicBezTo>
                    <a:pt x="3506" y="3513"/>
                    <a:pt x="3700" y="3143"/>
                    <a:pt x="3700" y="2727"/>
                  </a:cubicBezTo>
                  <a:cubicBezTo>
                    <a:pt x="3700" y="2385"/>
                    <a:pt x="3579" y="2052"/>
                    <a:pt x="3403" y="1876"/>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23" name="Freeform 6">
              <a:extLst>
                <a:ext uri="{FF2B5EF4-FFF2-40B4-BE49-F238E27FC236}">
                  <a16:creationId xmlns:a16="http://schemas.microsoft.com/office/drawing/2014/main" id="{307634C4-89EC-9C47-BE6D-B217FE45D9B6}"/>
                </a:ext>
              </a:extLst>
            </p:cNvPr>
            <p:cNvSpPr>
              <a:spLocks noChangeArrowheads="1"/>
            </p:cNvSpPr>
            <p:nvPr/>
          </p:nvSpPr>
          <p:spPr bwMode="auto">
            <a:xfrm>
              <a:off x="3262" y="1644"/>
              <a:ext cx="710" cy="875"/>
            </a:xfrm>
            <a:custGeom>
              <a:avLst/>
              <a:gdLst>
                <a:gd name="T0" fmla="*/ 2312 w 3136"/>
                <a:gd name="T1" fmla="*/ 1580 h 3865"/>
                <a:gd name="T2" fmla="*/ 823 w 3136"/>
                <a:gd name="T3" fmla="*/ 1580 h 3865"/>
                <a:gd name="T4" fmla="*/ 823 w 3136"/>
                <a:gd name="T5" fmla="*/ 0 h 3865"/>
                <a:gd name="T6" fmla="*/ 0 w 3136"/>
                <a:gd name="T7" fmla="*/ 0 h 3865"/>
                <a:gd name="T8" fmla="*/ 0 w 3136"/>
                <a:gd name="T9" fmla="*/ 3864 h 3865"/>
                <a:gd name="T10" fmla="*/ 823 w 3136"/>
                <a:gd name="T11" fmla="*/ 3864 h 3865"/>
                <a:gd name="T12" fmla="*/ 823 w 3136"/>
                <a:gd name="T13" fmla="*/ 2274 h 3865"/>
                <a:gd name="T14" fmla="*/ 2312 w 3136"/>
                <a:gd name="T15" fmla="*/ 2274 h 3865"/>
                <a:gd name="T16" fmla="*/ 2312 w 3136"/>
                <a:gd name="T17" fmla="*/ 3864 h 3865"/>
                <a:gd name="T18" fmla="*/ 3135 w 3136"/>
                <a:gd name="T19" fmla="*/ 3864 h 3865"/>
                <a:gd name="T20" fmla="*/ 3135 w 3136"/>
                <a:gd name="T21" fmla="*/ 0 h 3865"/>
                <a:gd name="T22" fmla="*/ 2312 w 3136"/>
                <a:gd name="T23" fmla="*/ 0 h 3865"/>
                <a:gd name="T24" fmla="*/ 2312 w 3136"/>
                <a:gd name="T25" fmla="*/ 1580 h 3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36" h="3865">
                  <a:moveTo>
                    <a:pt x="2312" y="1580"/>
                  </a:moveTo>
                  <a:lnTo>
                    <a:pt x="823" y="1580"/>
                  </a:lnTo>
                  <a:lnTo>
                    <a:pt x="823" y="0"/>
                  </a:lnTo>
                  <a:lnTo>
                    <a:pt x="0" y="0"/>
                  </a:lnTo>
                  <a:lnTo>
                    <a:pt x="0" y="3864"/>
                  </a:lnTo>
                  <a:lnTo>
                    <a:pt x="823" y="3864"/>
                  </a:lnTo>
                  <a:lnTo>
                    <a:pt x="823" y="2274"/>
                  </a:lnTo>
                  <a:lnTo>
                    <a:pt x="2312" y="2274"/>
                  </a:lnTo>
                  <a:lnTo>
                    <a:pt x="2312" y="3864"/>
                  </a:lnTo>
                  <a:lnTo>
                    <a:pt x="3135" y="3864"/>
                  </a:lnTo>
                  <a:lnTo>
                    <a:pt x="3135" y="0"/>
                  </a:lnTo>
                  <a:lnTo>
                    <a:pt x="2312" y="0"/>
                  </a:lnTo>
                  <a:lnTo>
                    <a:pt x="2312" y="158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24" name="Freeform 7">
              <a:extLst>
                <a:ext uri="{FF2B5EF4-FFF2-40B4-BE49-F238E27FC236}">
                  <a16:creationId xmlns:a16="http://schemas.microsoft.com/office/drawing/2014/main" id="{EB31C9CE-23D4-6842-A624-D81F38BA8D02}"/>
                </a:ext>
              </a:extLst>
            </p:cNvPr>
            <p:cNvSpPr>
              <a:spLocks noChangeArrowheads="1"/>
            </p:cNvSpPr>
            <p:nvPr/>
          </p:nvSpPr>
          <p:spPr bwMode="auto">
            <a:xfrm>
              <a:off x="4080" y="1637"/>
              <a:ext cx="865" cy="886"/>
            </a:xfrm>
            <a:custGeom>
              <a:avLst/>
              <a:gdLst>
                <a:gd name="T0" fmla="*/ 1914 w 3821"/>
                <a:gd name="T1" fmla="*/ 0 h 3912"/>
                <a:gd name="T2" fmla="*/ 1914 w 3821"/>
                <a:gd name="T3" fmla="*/ 0 h 3912"/>
                <a:gd name="T4" fmla="*/ 592 w 3821"/>
                <a:gd name="T5" fmla="*/ 379 h 3912"/>
                <a:gd name="T6" fmla="*/ 0 w 3821"/>
                <a:gd name="T7" fmla="*/ 1978 h 3912"/>
                <a:gd name="T8" fmla="*/ 342 w 3821"/>
                <a:gd name="T9" fmla="*/ 3236 h 3912"/>
                <a:gd name="T10" fmla="*/ 1970 w 3821"/>
                <a:gd name="T11" fmla="*/ 3911 h 3912"/>
                <a:gd name="T12" fmla="*/ 3218 w 3821"/>
                <a:gd name="T13" fmla="*/ 3559 h 3912"/>
                <a:gd name="T14" fmla="*/ 3820 w 3821"/>
                <a:gd name="T15" fmla="*/ 2015 h 3912"/>
                <a:gd name="T16" fmla="*/ 3449 w 3821"/>
                <a:gd name="T17" fmla="*/ 591 h 3912"/>
                <a:gd name="T18" fmla="*/ 1914 w 3821"/>
                <a:gd name="T19" fmla="*/ 0 h 3912"/>
                <a:gd name="T20" fmla="*/ 1914 w 3821"/>
                <a:gd name="T21" fmla="*/ 3264 h 3912"/>
                <a:gd name="T22" fmla="*/ 1914 w 3821"/>
                <a:gd name="T23" fmla="*/ 3264 h 3912"/>
                <a:gd name="T24" fmla="*/ 907 w 3821"/>
                <a:gd name="T25" fmla="*/ 1951 h 3912"/>
                <a:gd name="T26" fmla="*/ 1092 w 3821"/>
                <a:gd name="T27" fmla="*/ 1045 h 3912"/>
                <a:gd name="T28" fmla="*/ 1914 w 3821"/>
                <a:gd name="T29" fmla="*/ 656 h 3912"/>
                <a:gd name="T30" fmla="*/ 2913 w 3821"/>
                <a:gd name="T31" fmla="*/ 1960 h 3912"/>
                <a:gd name="T32" fmla="*/ 1914 w 3821"/>
                <a:gd name="T33" fmla="*/ 3264 h 3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21" h="3912">
                  <a:moveTo>
                    <a:pt x="1914" y="0"/>
                  </a:moveTo>
                  <a:lnTo>
                    <a:pt x="1914" y="0"/>
                  </a:lnTo>
                  <a:cubicBezTo>
                    <a:pt x="1369" y="0"/>
                    <a:pt x="888" y="129"/>
                    <a:pt x="592" y="379"/>
                  </a:cubicBezTo>
                  <a:cubicBezTo>
                    <a:pt x="204" y="675"/>
                    <a:pt x="0" y="1239"/>
                    <a:pt x="0" y="1978"/>
                  </a:cubicBezTo>
                  <a:cubicBezTo>
                    <a:pt x="0" y="2496"/>
                    <a:pt x="111" y="2921"/>
                    <a:pt x="342" y="3236"/>
                  </a:cubicBezTo>
                  <a:cubicBezTo>
                    <a:pt x="638" y="3671"/>
                    <a:pt x="1230" y="3911"/>
                    <a:pt x="1970" y="3911"/>
                  </a:cubicBezTo>
                  <a:cubicBezTo>
                    <a:pt x="2488" y="3911"/>
                    <a:pt x="2932" y="3790"/>
                    <a:pt x="3218" y="3559"/>
                  </a:cubicBezTo>
                  <a:cubicBezTo>
                    <a:pt x="3598" y="3245"/>
                    <a:pt x="3820" y="2690"/>
                    <a:pt x="3820" y="2015"/>
                  </a:cubicBezTo>
                  <a:cubicBezTo>
                    <a:pt x="3820" y="1414"/>
                    <a:pt x="3680" y="906"/>
                    <a:pt x="3449" y="591"/>
                  </a:cubicBezTo>
                  <a:cubicBezTo>
                    <a:pt x="3154" y="212"/>
                    <a:pt x="2599" y="0"/>
                    <a:pt x="1914" y="0"/>
                  </a:cubicBezTo>
                  <a:close/>
                  <a:moveTo>
                    <a:pt x="1914" y="3264"/>
                  </a:moveTo>
                  <a:lnTo>
                    <a:pt x="1914" y="3264"/>
                  </a:lnTo>
                  <a:cubicBezTo>
                    <a:pt x="1221" y="3264"/>
                    <a:pt x="907" y="2856"/>
                    <a:pt x="907" y="1951"/>
                  </a:cubicBezTo>
                  <a:cubicBezTo>
                    <a:pt x="907" y="1544"/>
                    <a:pt x="962" y="1229"/>
                    <a:pt x="1092" y="1045"/>
                  </a:cubicBezTo>
                  <a:cubicBezTo>
                    <a:pt x="1239" y="795"/>
                    <a:pt x="1535" y="656"/>
                    <a:pt x="1914" y="656"/>
                  </a:cubicBezTo>
                  <a:cubicBezTo>
                    <a:pt x="2608" y="656"/>
                    <a:pt x="2913" y="1063"/>
                    <a:pt x="2913" y="1960"/>
                  </a:cubicBezTo>
                  <a:cubicBezTo>
                    <a:pt x="2913" y="2856"/>
                    <a:pt x="2599" y="3264"/>
                    <a:pt x="1914" y="3264"/>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grpSp>
      <p:sp>
        <p:nvSpPr>
          <p:cNvPr id="2" name="Footer Placeholder 1">
            <a:extLst>
              <a:ext uri="{FF2B5EF4-FFF2-40B4-BE49-F238E27FC236}">
                <a16:creationId xmlns:a16="http://schemas.microsoft.com/office/drawing/2014/main" id="{664B4A78-C721-124E-A3D9-9652630D4104}"/>
              </a:ext>
            </a:extLst>
          </p:cNvPr>
          <p:cNvSpPr>
            <a:spLocks noGrp="1"/>
          </p:cNvSpPr>
          <p:nvPr>
            <p:ph type="ftr" sz="quarter" idx="10"/>
          </p:nvPr>
        </p:nvSpPr>
        <p:spPr/>
        <p:txBody>
          <a:bodyPr/>
          <a:lstStyle>
            <a:lvl1pPr>
              <a:defRPr sz="900">
                <a:solidFill>
                  <a:schemeClr val="bg1"/>
                </a:solidFill>
              </a:defRPr>
            </a:lvl1pPr>
          </a:lstStyle>
          <a:p>
            <a:r>
              <a:rPr lang="en-US"/>
              <a:t>Sophos Confidential</a:t>
            </a:r>
          </a:p>
        </p:txBody>
      </p:sp>
      <p:sp>
        <p:nvSpPr>
          <p:cNvPr id="3" name="Slide Number Placeholder 2">
            <a:extLst>
              <a:ext uri="{FF2B5EF4-FFF2-40B4-BE49-F238E27FC236}">
                <a16:creationId xmlns:a16="http://schemas.microsoft.com/office/drawing/2014/main" id="{90533121-7B7E-F948-8795-F5CAEA7945FD}"/>
              </a:ext>
            </a:extLst>
          </p:cNvPr>
          <p:cNvSpPr>
            <a:spLocks noGrp="1"/>
          </p:cNvSpPr>
          <p:nvPr>
            <p:ph type="sldNum" sz="quarter" idx="11"/>
          </p:nvPr>
        </p:nvSpPr>
        <p:spPr/>
        <p:txBody>
          <a:bodyPr/>
          <a:lstStyle>
            <a:lvl1pPr>
              <a:defRPr sz="900">
                <a:solidFill>
                  <a:schemeClr val="bg1"/>
                </a:solidFill>
              </a:defRPr>
            </a:lvl1pPr>
          </a:lstStyle>
          <a:p>
            <a:fld id="{0B4E209A-B732-E041-B035-762E24F34A7B}" type="slidenum">
              <a:rPr lang="en-US" smtClean="0"/>
              <a:pPr/>
              <a:t>‹#›</a:t>
            </a:fld>
            <a:endParaRPr lang="en-US"/>
          </a:p>
        </p:txBody>
      </p:sp>
      <p:sp>
        <p:nvSpPr>
          <p:cNvPr id="17" name="Title 1">
            <a:extLst>
              <a:ext uri="{FF2B5EF4-FFF2-40B4-BE49-F238E27FC236}">
                <a16:creationId xmlns:a16="http://schemas.microsoft.com/office/drawing/2014/main" id="{58CEBCF9-2EE0-6944-8785-A88DDF09985B}"/>
              </a:ext>
            </a:extLst>
          </p:cNvPr>
          <p:cNvSpPr>
            <a:spLocks noGrp="1"/>
          </p:cNvSpPr>
          <p:nvPr>
            <p:ph type="title"/>
          </p:nvPr>
        </p:nvSpPr>
        <p:spPr>
          <a:xfrm>
            <a:off x="491900" y="514084"/>
            <a:ext cx="10928468" cy="643179"/>
          </a:xfrm>
          <a:prstGeom prst="rect">
            <a:avLst/>
          </a:prstGeom>
        </p:spPr>
        <p:txBody>
          <a:bodyPr vert="horz" lIns="91440" tIns="45720" rIns="91440" bIns="45720" rtlCol="0" anchor="t">
            <a:normAutofit/>
          </a:bodyPr>
          <a:lstStyle>
            <a:lvl1pPr algn="l" defTabSz="914400" rtl="0" eaLnBrk="1" latinLnBrk="0" hangingPunct="1">
              <a:lnSpc>
                <a:spcPts val="3200"/>
              </a:lnSpc>
              <a:spcBef>
                <a:spcPct val="0"/>
              </a:spcBef>
              <a:buNone/>
              <a:defRPr sz="3600" b="1" i="0" kern="1200" spc="-30" baseline="0">
                <a:solidFill>
                  <a:schemeClr val="bg1"/>
                </a:solidFill>
                <a:latin typeface="Calibri" panose="020F0502020204030204" pitchFamily="34" charset="0"/>
                <a:ea typeface="+mj-ea"/>
                <a:cs typeface="Calibri" panose="020F0502020204030204" pitchFamily="34" charset="0"/>
              </a:defRPr>
            </a:lvl1pPr>
          </a:lstStyle>
          <a:p>
            <a:r>
              <a:rPr lang="en-GB"/>
              <a:t>Click to edit Master title style</a:t>
            </a:r>
            <a:endParaRPr lang="en-US"/>
          </a:p>
        </p:txBody>
      </p:sp>
      <p:sp>
        <p:nvSpPr>
          <p:cNvPr id="15" name="Content Placeholder 2">
            <a:extLst>
              <a:ext uri="{FF2B5EF4-FFF2-40B4-BE49-F238E27FC236}">
                <a16:creationId xmlns:a16="http://schemas.microsoft.com/office/drawing/2014/main" id="{26ACA67D-9E5C-D344-8133-CDE0B04D8535}"/>
              </a:ext>
            </a:extLst>
          </p:cNvPr>
          <p:cNvSpPr>
            <a:spLocks noGrp="1"/>
          </p:cNvSpPr>
          <p:nvPr>
            <p:ph idx="13" hasCustomPrompt="1"/>
          </p:nvPr>
        </p:nvSpPr>
        <p:spPr>
          <a:xfrm>
            <a:off x="491900" y="1301708"/>
            <a:ext cx="10928468" cy="4861241"/>
          </a:xfrm>
          <a:prstGeom prst="rect">
            <a:avLst/>
          </a:prstGeom>
        </p:spPr>
        <p:txBody>
          <a:bodyPr vert="horz" lIns="91440" tIns="45720" rIns="91440" bIns="45720" rtlCol="0">
            <a:normAutofit/>
          </a:bodyPr>
          <a:lstStyle>
            <a:lvl1pPr marL="290513" indent="-282575" algn="l" defTabSz="914400" rtl="0" eaLnBrk="1" latinLnBrk="0" hangingPunct="1">
              <a:lnSpc>
                <a:spcPct val="90000"/>
              </a:lnSpc>
              <a:spcBef>
                <a:spcPts val="1000"/>
              </a:spcBef>
              <a:spcAft>
                <a:spcPts val="200"/>
              </a:spcAft>
              <a:buClr>
                <a:srgbClr val="004FB5"/>
              </a:buClr>
              <a:buSzPct val="90000"/>
              <a:buFontTx/>
              <a:buBlip>
                <a:blip r:embed="rId3">
                  <a:extLst>
                    <a:ext uri="{96DAC541-7B7A-43D3-8B79-37D633B846F1}">
                      <asvg:svgBlip xmlns:asvg="http://schemas.microsoft.com/office/drawing/2016/SVG/main" r:embed="rId4"/>
                    </a:ext>
                  </a:extLst>
                </a:blip>
              </a:buBlip>
              <a:tabLst/>
              <a:defRPr sz="2400" b="0" i="0" kern="1200" spc="-20" baseline="0">
                <a:solidFill>
                  <a:schemeClr val="bg1"/>
                </a:solidFill>
                <a:latin typeface="Calibri" panose="020F0502020204030204" pitchFamily="34" charset="0"/>
                <a:ea typeface="+mn-ea"/>
                <a:cs typeface="Calibri" panose="020F0502020204030204" pitchFamily="34" charset="0"/>
              </a:defRPr>
            </a:lvl1pPr>
            <a:lvl2pPr marL="635000" indent="-233363" algn="l" defTabSz="914400" rtl="0" eaLnBrk="1" latinLnBrk="0" hangingPunct="1">
              <a:lnSpc>
                <a:spcPct val="90000"/>
              </a:lnSpc>
              <a:spcBef>
                <a:spcPts val="500"/>
              </a:spcBef>
              <a:spcAft>
                <a:spcPts val="200"/>
              </a:spcAft>
              <a:buClr>
                <a:srgbClr val="004FB5"/>
              </a:buClr>
              <a:buSzPct val="100000"/>
              <a:buFontTx/>
              <a:buBlip>
                <a:blip r:embed="rId5">
                  <a:extLst>
                    <a:ext uri="{96DAC541-7B7A-43D3-8B79-37D633B846F1}">
                      <asvg:svgBlip xmlns:asvg="http://schemas.microsoft.com/office/drawing/2016/SVG/main" r:embed="rId6"/>
                    </a:ext>
                  </a:extLst>
                </a:blip>
              </a:buBlip>
              <a:tabLst/>
              <a:defRPr sz="2000" b="0" i="0" kern="1200" spc="-20" baseline="0">
                <a:solidFill>
                  <a:schemeClr val="bg1"/>
                </a:solidFill>
                <a:latin typeface="Calibri" panose="020F0502020204030204" pitchFamily="34" charset="0"/>
                <a:ea typeface="+mn-ea"/>
                <a:cs typeface="Calibri" panose="020F0502020204030204" pitchFamily="34" charset="0"/>
              </a:defRPr>
            </a:lvl2pPr>
            <a:lvl3pPr marL="1031875" indent="-228600" algn="l" defTabSz="914400" rtl="0" eaLnBrk="1" latinLnBrk="0" hangingPunct="1">
              <a:lnSpc>
                <a:spcPct val="90000"/>
              </a:lnSpc>
              <a:spcBef>
                <a:spcPts val="500"/>
              </a:spcBef>
              <a:spcAft>
                <a:spcPts val="200"/>
              </a:spcAft>
              <a:buClr>
                <a:srgbClr val="004FB5"/>
              </a:buClr>
              <a:buSzPct val="100000"/>
              <a:buFontTx/>
              <a:buBlip>
                <a:blip r:embed="rId7">
                  <a:extLst>
                    <a:ext uri="{96DAC541-7B7A-43D3-8B79-37D633B846F1}">
                      <asvg:svgBlip xmlns:asvg="http://schemas.microsoft.com/office/drawing/2016/SVG/main" r:embed="rId8"/>
                    </a:ext>
                  </a:extLst>
                </a:blip>
              </a:buBlip>
              <a:tabLst/>
              <a:defRPr sz="1800" b="0" i="0" kern="1200" spc="-20" baseline="0">
                <a:solidFill>
                  <a:schemeClr val="bg1"/>
                </a:solidFill>
                <a:latin typeface="Calibri" panose="020F0502020204030204" pitchFamily="34" charset="0"/>
                <a:ea typeface="+mn-ea"/>
                <a:cs typeface="Calibri" panose="020F0502020204030204" pitchFamily="34" charset="0"/>
              </a:defRPr>
            </a:lvl3pPr>
            <a:lvl4pPr marL="1379538" indent="-228600" algn="l" defTabSz="914400" rtl="0" eaLnBrk="1" latinLnBrk="0" hangingPunct="1">
              <a:lnSpc>
                <a:spcPct val="90000"/>
              </a:lnSpc>
              <a:spcBef>
                <a:spcPts val="500"/>
              </a:spcBef>
              <a:spcAft>
                <a:spcPts val="200"/>
              </a:spcAft>
              <a:buClr>
                <a:srgbClr val="004FB5"/>
              </a:buClr>
              <a:buSzPct val="100000"/>
              <a:buFontTx/>
              <a:buBlip>
                <a:blip r:embed="rId9">
                  <a:extLst>
                    <a:ext uri="{96DAC541-7B7A-43D3-8B79-37D633B846F1}">
                      <asvg:svgBlip xmlns:asvg="http://schemas.microsoft.com/office/drawing/2016/SVG/main" r:embed="rId10"/>
                    </a:ext>
                  </a:extLst>
                </a:blip>
              </a:buBlip>
              <a:tabLst/>
              <a:defRPr sz="1600" b="0" i="0" kern="1200" spc="-20" baseline="0">
                <a:solidFill>
                  <a:schemeClr val="bg1"/>
                </a:solidFill>
                <a:latin typeface="Calibri" panose="020F0502020204030204" pitchFamily="34" charset="0"/>
                <a:ea typeface="+mn-ea"/>
                <a:cs typeface="Calibri" panose="020F0502020204030204" pitchFamily="34" charset="0"/>
              </a:defRPr>
            </a:lvl4pPr>
            <a:lvl5pPr marL="1662113" indent="-173038" algn="l" defTabSz="914400" rtl="0" eaLnBrk="1" latinLnBrk="0" hangingPunct="1">
              <a:lnSpc>
                <a:spcPct val="90000"/>
              </a:lnSpc>
              <a:spcBef>
                <a:spcPts val="500"/>
              </a:spcBef>
              <a:spcAft>
                <a:spcPts val="200"/>
              </a:spcAft>
              <a:buClr>
                <a:srgbClr val="004FB5"/>
              </a:buClr>
              <a:buSzPct val="100000"/>
              <a:buFontTx/>
              <a:buBlip>
                <a:blip r:embed="rId3">
                  <a:extLst>
                    <a:ext uri="{96DAC541-7B7A-43D3-8B79-37D633B846F1}">
                      <asvg:svgBlip xmlns:asvg="http://schemas.microsoft.com/office/drawing/2016/SVG/main" r:embed="rId4"/>
                    </a:ext>
                  </a:extLst>
                </a:blip>
              </a:buBlip>
              <a:tabLst/>
              <a:defRPr sz="1400" b="0" i="0" kern="1200" spc="-20" baseline="0">
                <a:solidFill>
                  <a:schemeClr val="bg1"/>
                </a:solidFill>
                <a:latin typeface="Calibri" panose="020F0502020204030204" pitchFamily="34" charset="0"/>
                <a:ea typeface="+mn-ea"/>
                <a:cs typeface="Calibri" panose="020F0502020204030204" pitchFamily="34" charset="0"/>
              </a:defRPr>
            </a:lvl5pPr>
            <a:lvl6pPr marL="1946275" marR="0" indent="-169863" algn="l" defTabSz="914400" rtl="0" eaLnBrk="1" fontAlgn="auto" latinLnBrk="0" hangingPunct="1">
              <a:lnSpc>
                <a:spcPct val="90000"/>
              </a:lnSpc>
              <a:spcBef>
                <a:spcPts val="500"/>
              </a:spcBef>
              <a:spcAft>
                <a:spcPts val="200"/>
              </a:spcAft>
              <a:buClr>
                <a:srgbClr val="004FB5"/>
              </a:buClr>
              <a:buSzTx/>
              <a:buFontTx/>
              <a:buBlip>
                <a:blip r:embed="rId5">
                  <a:extLst>
                    <a:ext uri="{96DAC541-7B7A-43D3-8B79-37D633B846F1}">
                      <asvg:svgBlip xmlns:asvg="http://schemas.microsoft.com/office/drawing/2016/SVG/main" r:embed="rId6"/>
                    </a:ext>
                  </a:extLst>
                </a:blip>
              </a:buBlip>
              <a:tabLst/>
              <a:defRPr sz="1400" b="0" i="0" kern="1200">
                <a:solidFill>
                  <a:schemeClr val="bg1"/>
                </a:solidFill>
                <a:latin typeface="Calibri" panose="020F0502020204030204" pitchFamily="34" charset="0"/>
                <a:ea typeface="+mn-ea"/>
                <a:cs typeface="Calibri" panose="020F0502020204030204" pitchFamily="34" charset="0"/>
              </a:defRPr>
            </a:lvl6pPr>
            <a:lvl7pPr marL="1546225" indent="-171450" algn="l" defTabSz="914400" rtl="0" eaLnBrk="1" latinLnBrk="0" hangingPunct="1">
              <a:lnSpc>
                <a:spcPct val="90000"/>
              </a:lnSpc>
              <a:spcBef>
                <a:spcPts val="500"/>
              </a:spcBef>
              <a:buFont typeface="Calibri" panose="020B0604020202020204" pitchFamily="34" charset="0"/>
              <a:buNone/>
              <a:tabLst/>
              <a:defRPr sz="1200" b="0" i="0" kern="1200">
                <a:solidFill>
                  <a:schemeClr val="tx1"/>
                </a:solidFill>
                <a:latin typeface="Calibri" pitchFamily="2" charset="0"/>
                <a:ea typeface="+mn-ea"/>
                <a:cs typeface="+mn-cs"/>
              </a:defRPr>
            </a:lvl7pPr>
            <a:lvl8pPr marL="34290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9pPr>
          </a:lstStyle>
          <a:p>
            <a:pPr lvl="0"/>
            <a:r>
              <a:rPr lang="en-US"/>
              <a:t>First level bullet</a:t>
            </a:r>
          </a:p>
          <a:p>
            <a:pPr lvl="1"/>
            <a:r>
              <a:rPr lang="en-US"/>
              <a:t>Second level</a:t>
            </a:r>
          </a:p>
          <a:p>
            <a:pPr lvl="2"/>
            <a:r>
              <a:rPr lang="en-US"/>
              <a:t>Third level</a:t>
            </a:r>
          </a:p>
          <a:p>
            <a:pPr lvl="3"/>
            <a:r>
              <a:rPr lang="en-US"/>
              <a:t>Fourth level</a:t>
            </a:r>
          </a:p>
          <a:p>
            <a:pPr lvl="4"/>
            <a:r>
              <a:rPr lang="en-US"/>
              <a:t>Fifth level </a:t>
            </a:r>
          </a:p>
          <a:p>
            <a:pPr lvl="5"/>
            <a:r>
              <a:rPr lang="en-US"/>
              <a:t>Sixth level</a:t>
            </a:r>
          </a:p>
        </p:txBody>
      </p:sp>
    </p:spTree>
    <p:extLst>
      <p:ext uri="{BB962C8B-B14F-4D97-AF65-F5344CB8AC3E}">
        <p14:creationId xmlns:p14="http://schemas.microsoft.com/office/powerpoint/2010/main" val="13229600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 Content (Syncronized)">
    <p:spTree>
      <p:nvGrpSpPr>
        <p:cNvPr id="1" name=""/>
        <p:cNvGrpSpPr/>
        <p:nvPr/>
      </p:nvGrpSpPr>
      <p:grpSpPr>
        <a:xfrm>
          <a:off x="0" y="0"/>
          <a:ext cx="0" cy="0"/>
          <a:chOff x="0" y="0"/>
          <a:chExt cx="0" cy="0"/>
        </a:xfrm>
      </p:grpSpPr>
      <p:pic>
        <p:nvPicPr>
          <p:cNvPr id="15" name="Picture 14" descr="A black and white image of a guitar with strings&#10;&#10;Description automatically generated with low confidence">
            <a:extLst>
              <a:ext uri="{FF2B5EF4-FFF2-40B4-BE49-F238E27FC236}">
                <a16:creationId xmlns:a16="http://schemas.microsoft.com/office/drawing/2014/main" id="{D11626DB-D600-9641-A392-1E53907B8CD8}"/>
              </a:ext>
            </a:extLst>
          </p:cNvPr>
          <p:cNvPicPr>
            <a:picLocks noChangeAspect="1"/>
          </p:cNvPicPr>
          <p:nvPr userDrawn="1"/>
        </p:nvPicPr>
        <p:blipFill>
          <a:blip r:embed="rId2">
            <a:alphaModFix amt="66000"/>
          </a:blip>
          <a:stretch>
            <a:fillRect/>
          </a:stretch>
        </p:blipFill>
        <p:spPr>
          <a:xfrm>
            <a:off x="0" y="0"/>
            <a:ext cx="12192000" cy="6858000"/>
          </a:xfrm>
          <a:prstGeom prst="rect">
            <a:avLst/>
          </a:prstGeom>
        </p:spPr>
      </p:pic>
      <p:grpSp>
        <p:nvGrpSpPr>
          <p:cNvPr id="18" name="Group 1">
            <a:extLst>
              <a:ext uri="{FF2B5EF4-FFF2-40B4-BE49-F238E27FC236}">
                <a16:creationId xmlns:a16="http://schemas.microsoft.com/office/drawing/2014/main" id="{246C8955-CCFA-9344-B1BE-8E43D8AC91E2}"/>
              </a:ext>
            </a:extLst>
          </p:cNvPr>
          <p:cNvGrpSpPr>
            <a:grpSpLocks/>
          </p:cNvGrpSpPr>
          <p:nvPr userDrawn="1"/>
        </p:nvGrpSpPr>
        <p:grpSpPr bwMode="auto">
          <a:xfrm>
            <a:off x="11328117" y="6556764"/>
            <a:ext cx="589722" cy="97534"/>
            <a:chOff x="496" y="1637"/>
            <a:chExt cx="5357" cy="886"/>
          </a:xfrm>
          <a:solidFill>
            <a:schemeClr val="bg1"/>
          </a:solidFill>
        </p:grpSpPr>
        <p:sp>
          <p:nvSpPr>
            <p:cNvPr id="19" name="Freeform 2">
              <a:extLst>
                <a:ext uri="{FF2B5EF4-FFF2-40B4-BE49-F238E27FC236}">
                  <a16:creationId xmlns:a16="http://schemas.microsoft.com/office/drawing/2014/main" id="{A13ECC34-9CB9-4844-98BE-6D31B6008389}"/>
                </a:ext>
              </a:extLst>
            </p:cNvPr>
            <p:cNvSpPr>
              <a:spLocks noChangeArrowheads="1"/>
            </p:cNvSpPr>
            <p:nvPr/>
          </p:nvSpPr>
          <p:spPr bwMode="auto">
            <a:xfrm>
              <a:off x="496" y="1644"/>
              <a:ext cx="838" cy="875"/>
            </a:xfrm>
            <a:custGeom>
              <a:avLst/>
              <a:gdLst>
                <a:gd name="T0" fmla="*/ 2275 w 3700"/>
                <a:gd name="T1" fmla="*/ 1553 h 3865"/>
                <a:gd name="T2" fmla="*/ 2275 w 3700"/>
                <a:gd name="T3" fmla="*/ 1553 h 3865"/>
                <a:gd name="T4" fmla="*/ 1647 w 3700"/>
                <a:gd name="T5" fmla="*/ 1553 h 3865"/>
                <a:gd name="T6" fmla="*/ 1036 w 3700"/>
                <a:gd name="T7" fmla="*/ 1488 h 3865"/>
                <a:gd name="T8" fmla="*/ 814 w 3700"/>
                <a:gd name="T9" fmla="*/ 1119 h 3865"/>
                <a:gd name="T10" fmla="*/ 1082 w 3700"/>
                <a:gd name="T11" fmla="*/ 730 h 3865"/>
                <a:gd name="T12" fmla="*/ 1720 w 3700"/>
                <a:gd name="T13" fmla="*/ 703 h 3865"/>
                <a:gd name="T14" fmla="*/ 3579 w 3700"/>
                <a:gd name="T15" fmla="*/ 703 h 3865"/>
                <a:gd name="T16" fmla="*/ 3579 w 3700"/>
                <a:gd name="T17" fmla="*/ 0 h 3865"/>
                <a:gd name="T18" fmla="*/ 1526 w 3700"/>
                <a:gd name="T19" fmla="*/ 0 h 3865"/>
                <a:gd name="T20" fmla="*/ 685 w 3700"/>
                <a:gd name="T21" fmla="*/ 82 h 3865"/>
                <a:gd name="T22" fmla="*/ 0 w 3700"/>
                <a:gd name="T23" fmla="*/ 1136 h 3865"/>
                <a:gd name="T24" fmla="*/ 370 w 3700"/>
                <a:gd name="T25" fmla="*/ 1997 h 3865"/>
                <a:gd name="T26" fmla="*/ 1360 w 3700"/>
                <a:gd name="T27" fmla="*/ 2255 h 3865"/>
                <a:gd name="T28" fmla="*/ 2201 w 3700"/>
                <a:gd name="T29" fmla="*/ 2255 h 3865"/>
                <a:gd name="T30" fmla="*/ 2626 w 3700"/>
                <a:gd name="T31" fmla="*/ 2320 h 3865"/>
                <a:gd name="T32" fmla="*/ 2876 w 3700"/>
                <a:gd name="T33" fmla="*/ 2727 h 3865"/>
                <a:gd name="T34" fmla="*/ 2682 w 3700"/>
                <a:gd name="T35" fmla="*/ 3069 h 3865"/>
                <a:gd name="T36" fmla="*/ 2100 w 3700"/>
                <a:gd name="T37" fmla="*/ 3162 h 3865"/>
                <a:gd name="T38" fmla="*/ 84 w 3700"/>
                <a:gd name="T39" fmla="*/ 3162 h 3865"/>
                <a:gd name="T40" fmla="*/ 84 w 3700"/>
                <a:gd name="T41" fmla="*/ 3864 h 3865"/>
                <a:gd name="T42" fmla="*/ 2165 w 3700"/>
                <a:gd name="T43" fmla="*/ 3864 h 3865"/>
                <a:gd name="T44" fmla="*/ 3191 w 3700"/>
                <a:gd name="T45" fmla="*/ 3707 h 3865"/>
                <a:gd name="T46" fmla="*/ 3699 w 3700"/>
                <a:gd name="T47" fmla="*/ 2727 h 3865"/>
                <a:gd name="T48" fmla="*/ 3404 w 3700"/>
                <a:gd name="T49" fmla="*/ 1876 h 3865"/>
                <a:gd name="T50" fmla="*/ 2275 w 3700"/>
                <a:gd name="T51" fmla="*/ 1553 h 3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700" h="3865">
                  <a:moveTo>
                    <a:pt x="2275" y="1553"/>
                  </a:moveTo>
                  <a:lnTo>
                    <a:pt x="2275" y="1553"/>
                  </a:lnTo>
                  <a:cubicBezTo>
                    <a:pt x="1647" y="1553"/>
                    <a:pt x="1647" y="1553"/>
                    <a:pt x="1647" y="1553"/>
                  </a:cubicBezTo>
                  <a:cubicBezTo>
                    <a:pt x="1360" y="1553"/>
                    <a:pt x="1156" y="1535"/>
                    <a:pt x="1036" y="1488"/>
                  </a:cubicBezTo>
                  <a:cubicBezTo>
                    <a:pt x="897" y="1423"/>
                    <a:pt x="814" y="1294"/>
                    <a:pt x="814" y="1119"/>
                  </a:cubicBezTo>
                  <a:cubicBezTo>
                    <a:pt x="814" y="914"/>
                    <a:pt x="916" y="776"/>
                    <a:pt x="1082" y="730"/>
                  </a:cubicBezTo>
                  <a:cubicBezTo>
                    <a:pt x="1203" y="703"/>
                    <a:pt x="1350" y="703"/>
                    <a:pt x="1720" y="703"/>
                  </a:cubicBezTo>
                  <a:cubicBezTo>
                    <a:pt x="3579" y="703"/>
                    <a:pt x="3579" y="703"/>
                    <a:pt x="3579" y="703"/>
                  </a:cubicBezTo>
                  <a:cubicBezTo>
                    <a:pt x="3579" y="0"/>
                    <a:pt x="3579" y="0"/>
                    <a:pt x="3579" y="0"/>
                  </a:cubicBezTo>
                  <a:cubicBezTo>
                    <a:pt x="1526" y="0"/>
                    <a:pt x="1526" y="0"/>
                    <a:pt x="1526" y="0"/>
                  </a:cubicBezTo>
                  <a:cubicBezTo>
                    <a:pt x="1073" y="0"/>
                    <a:pt x="860" y="9"/>
                    <a:pt x="685" y="82"/>
                  </a:cubicBezTo>
                  <a:cubicBezTo>
                    <a:pt x="278" y="222"/>
                    <a:pt x="0" y="638"/>
                    <a:pt x="0" y="1136"/>
                  </a:cubicBezTo>
                  <a:cubicBezTo>
                    <a:pt x="0" y="1479"/>
                    <a:pt x="139" y="1784"/>
                    <a:pt x="370" y="1997"/>
                  </a:cubicBezTo>
                  <a:cubicBezTo>
                    <a:pt x="583" y="2172"/>
                    <a:pt x="888" y="2255"/>
                    <a:pt x="1360" y="2255"/>
                  </a:cubicBezTo>
                  <a:cubicBezTo>
                    <a:pt x="2201" y="2255"/>
                    <a:pt x="2201" y="2255"/>
                    <a:pt x="2201" y="2255"/>
                  </a:cubicBezTo>
                  <a:cubicBezTo>
                    <a:pt x="2387" y="2255"/>
                    <a:pt x="2544" y="2274"/>
                    <a:pt x="2626" y="2320"/>
                  </a:cubicBezTo>
                  <a:cubicBezTo>
                    <a:pt x="2784" y="2404"/>
                    <a:pt x="2876" y="2542"/>
                    <a:pt x="2876" y="2727"/>
                  </a:cubicBezTo>
                  <a:cubicBezTo>
                    <a:pt x="2876" y="2875"/>
                    <a:pt x="2811" y="2986"/>
                    <a:pt x="2682" y="3069"/>
                  </a:cubicBezTo>
                  <a:cubicBezTo>
                    <a:pt x="2581" y="3134"/>
                    <a:pt x="2414" y="3162"/>
                    <a:pt x="2100" y="3162"/>
                  </a:cubicBezTo>
                  <a:cubicBezTo>
                    <a:pt x="84" y="3162"/>
                    <a:pt x="84" y="3162"/>
                    <a:pt x="84" y="3162"/>
                  </a:cubicBezTo>
                  <a:cubicBezTo>
                    <a:pt x="84" y="3864"/>
                    <a:pt x="84" y="3864"/>
                    <a:pt x="84" y="3864"/>
                  </a:cubicBezTo>
                  <a:cubicBezTo>
                    <a:pt x="2165" y="3864"/>
                    <a:pt x="2165" y="3864"/>
                    <a:pt x="2165" y="3864"/>
                  </a:cubicBezTo>
                  <a:cubicBezTo>
                    <a:pt x="2756" y="3864"/>
                    <a:pt x="2997" y="3827"/>
                    <a:pt x="3191" y="3707"/>
                  </a:cubicBezTo>
                  <a:cubicBezTo>
                    <a:pt x="3505" y="3513"/>
                    <a:pt x="3699" y="3143"/>
                    <a:pt x="3699" y="2727"/>
                  </a:cubicBezTo>
                  <a:cubicBezTo>
                    <a:pt x="3699" y="2385"/>
                    <a:pt x="3579" y="2052"/>
                    <a:pt x="3404" y="1876"/>
                  </a:cubicBezTo>
                  <a:cubicBezTo>
                    <a:pt x="3172" y="1636"/>
                    <a:pt x="2858" y="1553"/>
                    <a:pt x="2275" y="1553"/>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20" name="Freeform 3">
              <a:extLst>
                <a:ext uri="{FF2B5EF4-FFF2-40B4-BE49-F238E27FC236}">
                  <a16:creationId xmlns:a16="http://schemas.microsoft.com/office/drawing/2014/main" id="{D22449A5-A436-5F4F-B1B8-9589FD9579B1}"/>
                </a:ext>
              </a:extLst>
            </p:cNvPr>
            <p:cNvSpPr>
              <a:spLocks noChangeArrowheads="1"/>
            </p:cNvSpPr>
            <p:nvPr/>
          </p:nvSpPr>
          <p:spPr bwMode="auto">
            <a:xfrm>
              <a:off x="1402" y="1637"/>
              <a:ext cx="865" cy="886"/>
            </a:xfrm>
            <a:custGeom>
              <a:avLst/>
              <a:gdLst>
                <a:gd name="T0" fmla="*/ 1915 w 3820"/>
                <a:gd name="T1" fmla="*/ 0 h 3912"/>
                <a:gd name="T2" fmla="*/ 1915 w 3820"/>
                <a:gd name="T3" fmla="*/ 0 h 3912"/>
                <a:gd name="T4" fmla="*/ 592 w 3820"/>
                <a:gd name="T5" fmla="*/ 379 h 3912"/>
                <a:gd name="T6" fmla="*/ 0 w 3820"/>
                <a:gd name="T7" fmla="*/ 1978 h 3912"/>
                <a:gd name="T8" fmla="*/ 343 w 3820"/>
                <a:gd name="T9" fmla="*/ 3236 h 3912"/>
                <a:gd name="T10" fmla="*/ 1970 w 3820"/>
                <a:gd name="T11" fmla="*/ 3911 h 3912"/>
                <a:gd name="T12" fmla="*/ 3218 w 3820"/>
                <a:gd name="T13" fmla="*/ 3559 h 3912"/>
                <a:gd name="T14" fmla="*/ 3819 w 3820"/>
                <a:gd name="T15" fmla="*/ 2015 h 3912"/>
                <a:gd name="T16" fmla="*/ 3450 w 3820"/>
                <a:gd name="T17" fmla="*/ 591 h 3912"/>
                <a:gd name="T18" fmla="*/ 1915 w 3820"/>
                <a:gd name="T19" fmla="*/ 0 h 3912"/>
                <a:gd name="T20" fmla="*/ 1915 w 3820"/>
                <a:gd name="T21" fmla="*/ 3264 h 3912"/>
                <a:gd name="T22" fmla="*/ 1915 w 3820"/>
                <a:gd name="T23" fmla="*/ 3264 h 3912"/>
                <a:gd name="T24" fmla="*/ 906 w 3820"/>
                <a:gd name="T25" fmla="*/ 1951 h 3912"/>
                <a:gd name="T26" fmla="*/ 1091 w 3820"/>
                <a:gd name="T27" fmla="*/ 1045 h 3912"/>
                <a:gd name="T28" fmla="*/ 1915 w 3820"/>
                <a:gd name="T29" fmla="*/ 656 h 3912"/>
                <a:gd name="T30" fmla="*/ 2913 w 3820"/>
                <a:gd name="T31" fmla="*/ 1960 h 3912"/>
                <a:gd name="T32" fmla="*/ 1915 w 3820"/>
                <a:gd name="T33" fmla="*/ 3264 h 3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20" h="3912">
                  <a:moveTo>
                    <a:pt x="1915" y="0"/>
                  </a:moveTo>
                  <a:lnTo>
                    <a:pt x="1915" y="0"/>
                  </a:lnTo>
                  <a:cubicBezTo>
                    <a:pt x="1369" y="0"/>
                    <a:pt x="888" y="129"/>
                    <a:pt x="592" y="379"/>
                  </a:cubicBezTo>
                  <a:cubicBezTo>
                    <a:pt x="203" y="675"/>
                    <a:pt x="0" y="1239"/>
                    <a:pt x="0" y="1978"/>
                  </a:cubicBezTo>
                  <a:cubicBezTo>
                    <a:pt x="0" y="2496"/>
                    <a:pt x="111" y="2921"/>
                    <a:pt x="343" y="3236"/>
                  </a:cubicBezTo>
                  <a:cubicBezTo>
                    <a:pt x="639" y="3671"/>
                    <a:pt x="1230" y="3911"/>
                    <a:pt x="1970" y="3911"/>
                  </a:cubicBezTo>
                  <a:cubicBezTo>
                    <a:pt x="2488" y="3911"/>
                    <a:pt x="2932" y="3790"/>
                    <a:pt x="3218" y="3559"/>
                  </a:cubicBezTo>
                  <a:cubicBezTo>
                    <a:pt x="3607" y="3245"/>
                    <a:pt x="3819" y="2690"/>
                    <a:pt x="3819" y="2015"/>
                  </a:cubicBezTo>
                  <a:cubicBezTo>
                    <a:pt x="3819" y="1414"/>
                    <a:pt x="3681" y="906"/>
                    <a:pt x="3450" y="591"/>
                  </a:cubicBezTo>
                  <a:cubicBezTo>
                    <a:pt x="3153" y="212"/>
                    <a:pt x="2599" y="0"/>
                    <a:pt x="1915" y="0"/>
                  </a:cubicBezTo>
                  <a:close/>
                  <a:moveTo>
                    <a:pt x="1915" y="3264"/>
                  </a:moveTo>
                  <a:lnTo>
                    <a:pt x="1915" y="3264"/>
                  </a:lnTo>
                  <a:cubicBezTo>
                    <a:pt x="1221" y="3264"/>
                    <a:pt x="906" y="2856"/>
                    <a:pt x="906" y="1951"/>
                  </a:cubicBezTo>
                  <a:cubicBezTo>
                    <a:pt x="906" y="1544"/>
                    <a:pt x="962" y="1229"/>
                    <a:pt x="1091" y="1045"/>
                  </a:cubicBezTo>
                  <a:cubicBezTo>
                    <a:pt x="1249" y="795"/>
                    <a:pt x="1544" y="656"/>
                    <a:pt x="1915" y="656"/>
                  </a:cubicBezTo>
                  <a:cubicBezTo>
                    <a:pt x="2608" y="656"/>
                    <a:pt x="2913" y="1063"/>
                    <a:pt x="2913" y="1960"/>
                  </a:cubicBezTo>
                  <a:cubicBezTo>
                    <a:pt x="2913" y="2856"/>
                    <a:pt x="2599" y="3264"/>
                    <a:pt x="1915" y="3264"/>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21" name="Freeform 4">
              <a:extLst>
                <a:ext uri="{FF2B5EF4-FFF2-40B4-BE49-F238E27FC236}">
                  <a16:creationId xmlns:a16="http://schemas.microsoft.com/office/drawing/2014/main" id="{604FE11E-3A88-5240-B452-99170BBCB635}"/>
                </a:ext>
              </a:extLst>
            </p:cNvPr>
            <p:cNvSpPr>
              <a:spLocks noChangeArrowheads="1"/>
            </p:cNvSpPr>
            <p:nvPr/>
          </p:nvSpPr>
          <p:spPr bwMode="auto">
            <a:xfrm>
              <a:off x="2373" y="1644"/>
              <a:ext cx="779" cy="875"/>
            </a:xfrm>
            <a:custGeom>
              <a:avLst/>
              <a:gdLst>
                <a:gd name="T0" fmla="*/ 1924 w 3441"/>
                <a:gd name="T1" fmla="*/ 0 h 3865"/>
                <a:gd name="T2" fmla="*/ 1924 w 3441"/>
                <a:gd name="T3" fmla="*/ 0 h 3865"/>
                <a:gd name="T4" fmla="*/ 0 w 3441"/>
                <a:gd name="T5" fmla="*/ 0 h 3865"/>
                <a:gd name="T6" fmla="*/ 0 w 3441"/>
                <a:gd name="T7" fmla="*/ 3864 h 3865"/>
                <a:gd name="T8" fmla="*/ 822 w 3441"/>
                <a:gd name="T9" fmla="*/ 3864 h 3865"/>
                <a:gd name="T10" fmla="*/ 822 w 3441"/>
                <a:gd name="T11" fmla="*/ 2514 h 3865"/>
                <a:gd name="T12" fmla="*/ 2136 w 3441"/>
                <a:gd name="T13" fmla="*/ 2514 h 3865"/>
                <a:gd name="T14" fmla="*/ 3015 w 3441"/>
                <a:gd name="T15" fmla="*/ 2265 h 3865"/>
                <a:gd name="T16" fmla="*/ 3440 w 3441"/>
                <a:gd name="T17" fmla="*/ 1257 h 3865"/>
                <a:gd name="T18" fmla="*/ 3097 w 3441"/>
                <a:gd name="T19" fmla="*/ 351 h 3865"/>
                <a:gd name="T20" fmla="*/ 1924 w 3441"/>
                <a:gd name="T21" fmla="*/ 0 h 3865"/>
                <a:gd name="T22" fmla="*/ 2367 w 3441"/>
                <a:gd name="T23" fmla="*/ 1710 h 3865"/>
                <a:gd name="T24" fmla="*/ 2367 w 3441"/>
                <a:gd name="T25" fmla="*/ 1710 h 3865"/>
                <a:gd name="T26" fmla="*/ 1942 w 3441"/>
                <a:gd name="T27" fmla="*/ 1821 h 3865"/>
                <a:gd name="T28" fmla="*/ 822 w 3441"/>
                <a:gd name="T29" fmla="*/ 1821 h 3865"/>
                <a:gd name="T30" fmla="*/ 822 w 3441"/>
                <a:gd name="T31" fmla="*/ 684 h 3865"/>
                <a:gd name="T32" fmla="*/ 1951 w 3441"/>
                <a:gd name="T33" fmla="*/ 684 h 3865"/>
                <a:gd name="T34" fmla="*/ 2256 w 3441"/>
                <a:gd name="T35" fmla="*/ 720 h 3865"/>
                <a:gd name="T36" fmla="*/ 2543 w 3441"/>
                <a:gd name="T37" fmla="*/ 1229 h 3865"/>
                <a:gd name="T38" fmla="*/ 2367 w 3441"/>
                <a:gd name="T39" fmla="*/ 1710 h 3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41" h="3865">
                  <a:moveTo>
                    <a:pt x="1924" y="0"/>
                  </a:moveTo>
                  <a:lnTo>
                    <a:pt x="1924" y="0"/>
                  </a:lnTo>
                  <a:cubicBezTo>
                    <a:pt x="0" y="0"/>
                    <a:pt x="0" y="0"/>
                    <a:pt x="0" y="0"/>
                  </a:cubicBezTo>
                  <a:cubicBezTo>
                    <a:pt x="0" y="3864"/>
                    <a:pt x="0" y="3864"/>
                    <a:pt x="0" y="3864"/>
                  </a:cubicBezTo>
                  <a:cubicBezTo>
                    <a:pt x="822" y="3864"/>
                    <a:pt x="822" y="3864"/>
                    <a:pt x="822" y="3864"/>
                  </a:cubicBezTo>
                  <a:cubicBezTo>
                    <a:pt x="822" y="2514"/>
                    <a:pt x="822" y="2514"/>
                    <a:pt x="822" y="2514"/>
                  </a:cubicBezTo>
                  <a:cubicBezTo>
                    <a:pt x="2136" y="2514"/>
                    <a:pt x="2136" y="2514"/>
                    <a:pt x="2136" y="2514"/>
                  </a:cubicBezTo>
                  <a:cubicBezTo>
                    <a:pt x="2580" y="2514"/>
                    <a:pt x="2793" y="2459"/>
                    <a:pt x="3015" y="2265"/>
                  </a:cubicBezTo>
                  <a:cubicBezTo>
                    <a:pt x="3283" y="2033"/>
                    <a:pt x="3440" y="1664"/>
                    <a:pt x="3440" y="1257"/>
                  </a:cubicBezTo>
                  <a:cubicBezTo>
                    <a:pt x="3440" y="914"/>
                    <a:pt x="3319" y="591"/>
                    <a:pt x="3097" y="351"/>
                  </a:cubicBezTo>
                  <a:cubicBezTo>
                    <a:pt x="2839" y="64"/>
                    <a:pt x="2608" y="0"/>
                    <a:pt x="1924" y="0"/>
                  </a:cubicBezTo>
                  <a:close/>
                  <a:moveTo>
                    <a:pt x="2367" y="1710"/>
                  </a:moveTo>
                  <a:lnTo>
                    <a:pt x="2367" y="1710"/>
                  </a:lnTo>
                  <a:cubicBezTo>
                    <a:pt x="2284" y="1793"/>
                    <a:pt x="2154" y="1821"/>
                    <a:pt x="1942" y="1821"/>
                  </a:cubicBezTo>
                  <a:cubicBezTo>
                    <a:pt x="822" y="1821"/>
                    <a:pt x="822" y="1821"/>
                    <a:pt x="822" y="1821"/>
                  </a:cubicBezTo>
                  <a:cubicBezTo>
                    <a:pt x="822" y="684"/>
                    <a:pt x="822" y="684"/>
                    <a:pt x="822" y="684"/>
                  </a:cubicBezTo>
                  <a:cubicBezTo>
                    <a:pt x="1951" y="684"/>
                    <a:pt x="1951" y="684"/>
                    <a:pt x="1951" y="684"/>
                  </a:cubicBezTo>
                  <a:cubicBezTo>
                    <a:pt x="2090" y="684"/>
                    <a:pt x="2191" y="703"/>
                    <a:pt x="2256" y="720"/>
                  </a:cubicBezTo>
                  <a:cubicBezTo>
                    <a:pt x="2432" y="785"/>
                    <a:pt x="2543" y="970"/>
                    <a:pt x="2543" y="1229"/>
                  </a:cubicBezTo>
                  <a:cubicBezTo>
                    <a:pt x="2543" y="1442"/>
                    <a:pt x="2478" y="1627"/>
                    <a:pt x="2367" y="1710"/>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22" name="Freeform 5">
              <a:extLst>
                <a:ext uri="{FF2B5EF4-FFF2-40B4-BE49-F238E27FC236}">
                  <a16:creationId xmlns:a16="http://schemas.microsoft.com/office/drawing/2014/main" id="{B6E704AD-0468-0A4B-99DD-609CAD7DBBE8}"/>
                </a:ext>
              </a:extLst>
            </p:cNvPr>
            <p:cNvSpPr>
              <a:spLocks noChangeArrowheads="1"/>
            </p:cNvSpPr>
            <p:nvPr/>
          </p:nvSpPr>
          <p:spPr bwMode="auto">
            <a:xfrm>
              <a:off x="5015" y="1644"/>
              <a:ext cx="838" cy="875"/>
            </a:xfrm>
            <a:custGeom>
              <a:avLst/>
              <a:gdLst>
                <a:gd name="T0" fmla="*/ 3403 w 3701"/>
                <a:gd name="T1" fmla="*/ 1876 h 3865"/>
                <a:gd name="T2" fmla="*/ 3403 w 3701"/>
                <a:gd name="T3" fmla="*/ 1876 h 3865"/>
                <a:gd name="T4" fmla="*/ 2285 w 3701"/>
                <a:gd name="T5" fmla="*/ 1553 h 3865"/>
                <a:gd name="T6" fmla="*/ 1647 w 3701"/>
                <a:gd name="T7" fmla="*/ 1553 h 3865"/>
                <a:gd name="T8" fmla="*/ 1037 w 3701"/>
                <a:gd name="T9" fmla="*/ 1488 h 3865"/>
                <a:gd name="T10" fmla="*/ 815 w 3701"/>
                <a:gd name="T11" fmla="*/ 1119 h 3865"/>
                <a:gd name="T12" fmla="*/ 1082 w 3701"/>
                <a:gd name="T13" fmla="*/ 730 h 3865"/>
                <a:gd name="T14" fmla="*/ 1721 w 3701"/>
                <a:gd name="T15" fmla="*/ 703 h 3865"/>
                <a:gd name="T16" fmla="*/ 3588 w 3701"/>
                <a:gd name="T17" fmla="*/ 703 h 3865"/>
                <a:gd name="T18" fmla="*/ 3588 w 3701"/>
                <a:gd name="T19" fmla="*/ 0 h 3865"/>
                <a:gd name="T20" fmla="*/ 1535 w 3701"/>
                <a:gd name="T21" fmla="*/ 0 h 3865"/>
                <a:gd name="T22" fmla="*/ 685 w 3701"/>
                <a:gd name="T23" fmla="*/ 82 h 3865"/>
                <a:gd name="T24" fmla="*/ 0 w 3701"/>
                <a:gd name="T25" fmla="*/ 1136 h 3865"/>
                <a:gd name="T26" fmla="*/ 371 w 3701"/>
                <a:gd name="T27" fmla="*/ 1997 h 3865"/>
                <a:gd name="T28" fmla="*/ 1360 w 3701"/>
                <a:gd name="T29" fmla="*/ 2255 h 3865"/>
                <a:gd name="T30" fmla="*/ 2202 w 3701"/>
                <a:gd name="T31" fmla="*/ 2255 h 3865"/>
                <a:gd name="T32" fmla="*/ 2626 w 3701"/>
                <a:gd name="T33" fmla="*/ 2320 h 3865"/>
                <a:gd name="T34" fmla="*/ 2876 w 3701"/>
                <a:gd name="T35" fmla="*/ 2727 h 3865"/>
                <a:gd name="T36" fmla="*/ 2682 w 3701"/>
                <a:gd name="T37" fmla="*/ 3069 h 3865"/>
                <a:gd name="T38" fmla="*/ 2100 w 3701"/>
                <a:gd name="T39" fmla="*/ 3162 h 3865"/>
                <a:gd name="T40" fmla="*/ 84 w 3701"/>
                <a:gd name="T41" fmla="*/ 3162 h 3865"/>
                <a:gd name="T42" fmla="*/ 84 w 3701"/>
                <a:gd name="T43" fmla="*/ 3864 h 3865"/>
                <a:gd name="T44" fmla="*/ 2174 w 3701"/>
                <a:gd name="T45" fmla="*/ 3864 h 3865"/>
                <a:gd name="T46" fmla="*/ 3200 w 3701"/>
                <a:gd name="T47" fmla="*/ 3707 h 3865"/>
                <a:gd name="T48" fmla="*/ 3700 w 3701"/>
                <a:gd name="T49" fmla="*/ 2727 h 3865"/>
                <a:gd name="T50" fmla="*/ 3403 w 3701"/>
                <a:gd name="T51" fmla="*/ 1876 h 3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701" h="3865">
                  <a:moveTo>
                    <a:pt x="3403" y="1876"/>
                  </a:moveTo>
                  <a:lnTo>
                    <a:pt x="3403" y="1876"/>
                  </a:lnTo>
                  <a:cubicBezTo>
                    <a:pt x="3172" y="1636"/>
                    <a:pt x="2857" y="1553"/>
                    <a:pt x="2285" y="1553"/>
                  </a:cubicBezTo>
                  <a:cubicBezTo>
                    <a:pt x="1647" y="1553"/>
                    <a:pt x="1647" y="1553"/>
                    <a:pt x="1647" y="1553"/>
                  </a:cubicBezTo>
                  <a:cubicBezTo>
                    <a:pt x="1369" y="1553"/>
                    <a:pt x="1156" y="1535"/>
                    <a:pt x="1037" y="1488"/>
                  </a:cubicBezTo>
                  <a:cubicBezTo>
                    <a:pt x="897" y="1423"/>
                    <a:pt x="815" y="1294"/>
                    <a:pt x="815" y="1119"/>
                  </a:cubicBezTo>
                  <a:cubicBezTo>
                    <a:pt x="815" y="914"/>
                    <a:pt x="916" y="776"/>
                    <a:pt x="1082" y="730"/>
                  </a:cubicBezTo>
                  <a:cubicBezTo>
                    <a:pt x="1203" y="703"/>
                    <a:pt x="1350" y="703"/>
                    <a:pt x="1721" y="703"/>
                  </a:cubicBezTo>
                  <a:cubicBezTo>
                    <a:pt x="3588" y="703"/>
                    <a:pt x="3588" y="703"/>
                    <a:pt x="3588" y="703"/>
                  </a:cubicBezTo>
                  <a:cubicBezTo>
                    <a:pt x="3588" y="0"/>
                    <a:pt x="3588" y="0"/>
                    <a:pt x="3588" y="0"/>
                  </a:cubicBezTo>
                  <a:cubicBezTo>
                    <a:pt x="1535" y="0"/>
                    <a:pt x="1535" y="0"/>
                    <a:pt x="1535" y="0"/>
                  </a:cubicBezTo>
                  <a:cubicBezTo>
                    <a:pt x="1073" y="0"/>
                    <a:pt x="860" y="9"/>
                    <a:pt x="685" y="82"/>
                  </a:cubicBezTo>
                  <a:cubicBezTo>
                    <a:pt x="278" y="222"/>
                    <a:pt x="0" y="638"/>
                    <a:pt x="0" y="1136"/>
                  </a:cubicBezTo>
                  <a:cubicBezTo>
                    <a:pt x="0" y="1479"/>
                    <a:pt x="140" y="1784"/>
                    <a:pt x="371" y="1997"/>
                  </a:cubicBezTo>
                  <a:cubicBezTo>
                    <a:pt x="583" y="2172"/>
                    <a:pt x="888" y="2255"/>
                    <a:pt x="1360" y="2255"/>
                  </a:cubicBezTo>
                  <a:cubicBezTo>
                    <a:pt x="2202" y="2255"/>
                    <a:pt x="2202" y="2255"/>
                    <a:pt x="2202" y="2255"/>
                  </a:cubicBezTo>
                  <a:cubicBezTo>
                    <a:pt x="2387" y="2255"/>
                    <a:pt x="2544" y="2274"/>
                    <a:pt x="2626" y="2320"/>
                  </a:cubicBezTo>
                  <a:cubicBezTo>
                    <a:pt x="2784" y="2404"/>
                    <a:pt x="2876" y="2542"/>
                    <a:pt x="2876" y="2727"/>
                  </a:cubicBezTo>
                  <a:cubicBezTo>
                    <a:pt x="2876" y="2875"/>
                    <a:pt x="2812" y="2986"/>
                    <a:pt x="2682" y="3069"/>
                  </a:cubicBezTo>
                  <a:cubicBezTo>
                    <a:pt x="2590" y="3134"/>
                    <a:pt x="2414" y="3162"/>
                    <a:pt x="2100" y="3162"/>
                  </a:cubicBezTo>
                  <a:cubicBezTo>
                    <a:pt x="84" y="3162"/>
                    <a:pt x="84" y="3162"/>
                    <a:pt x="84" y="3162"/>
                  </a:cubicBezTo>
                  <a:cubicBezTo>
                    <a:pt x="84" y="3864"/>
                    <a:pt x="84" y="3864"/>
                    <a:pt x="84" y="3864"/>
                  </a:cubicBezTo>
                  <a:cubicBezTo>
                    <a:pt x="2174" y="3864"/>
                    <a:pt x="2174" y="3864"/>
                    <a:pt x="2174" y="3864"/>
                  </a:cubicBezTo>
                  <a:cubicBezTo>
                    <a:pt x="2756" y="3864"/>
                    <a:pt x="3006" y="3827"/>
                    <a:pt x="3200" y="3707"/>
                  </a:cubicBezTo>
                  <a:cubicBezTo>
                    <a:pt x="3506" y="3513"/>
                    <a:pt x="3700" y="3143"/>
                    <a:pt x="3700" y="2727"/>
                  </a:cubicBezTo>
                  <a:cubicBezTo>
                    <a:pt x="3700" y="2385"/>
                    <a:pt x="3579" y="2052"/>
                    <a:pt x="3403" y="1876"/>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23" name="Freeform 6">
              <a:extLst>
                <a:ext uri="{FF2B5EF4-FFF2-40B4-BE49-F238E27FC236}">
                  <a16:creationId xmlns:a16="http://schemas.microsoft.com/office/drawing/2014/main" id="{307634C4-89EC-9C47-BE6D-B217FE45D9B6}"/>
                </a:ext>
              </a:extLst>
            </p:cNvPr>
            <p:cNvSpPr>
              <a:spLocks noChangeArrowheads="1"/>
            </p:cNvSpPr>
            <p:nvPr/>
          </p:nvSpPr>
          <p:spPr bwMode="auto">
            <a:xfrm>
              <a:off x="3262" y="1644"/>
              <a:ext cx="710" cy="875"/>
            </a:xfrm>
            <a:custGeom>
              <a:avLst/>
              <a:gdLst>
                <a:gd name="T0" fmla="*/ 2312 w 3136"/>
                <a:gd name="T1" fmla="*/ 1580 h 3865"/>
                <a:gd name="T2" fmla="*/ 823 w 3136"/>
                <a:gd name="T3" fmla="*/ 1580 h 3865"/>
                <a:gd name="T4" fmla="*/ 823 w 3136"/>
                <a:gd name="T5" fmla="*/ 0 h 3865"/>
                <a:gd name="T6" fmla="*/ 0 w 3136"/>
                <a:gd name="T7" fmla="*/ 0 h 3865"/>
                <a:gd name="T8" fmla="*/ 0 w 3136"/>
                <a:gd name="T9" fmla="*/ 3864 h 3865"/>
                <a:gd name="T10" fmla="*/ 823 w 3136"/>
                <a:gd name="T11" fmla="*/ 3864 h 3865"/>
                <a:gd name="T12" fmla="*/ 823 w 3136"/>
                <a:gd name="T13" fmla="*/ 2274 h 3865"/>
                <a:gd name="T14" fmla="*/ 2312 w 3136"/>
                <a:gd name="T15" fmla="*/ 2274 h 3865"/>
                <a:gd name="T16" fmla="*/ 2312 w 3136"/>
                <a:gd name="T17" fmla="*/ 3864 h 3865"/>
                <a:gd name="T18" fmla="*/ 3135 w 3136"/>
                <a:gd name="T19" fmla="*/ 3864 h 3865"/>
                <a:gd name="T20" fmla="*/ 3135 w 3136"/>
                <a:gd name="T21" fmla="*/ 0 h 3865"/>
                <a:gd name="T22" fmla="*/ 2312 w 3136"/>
                <a:gd name="T23" fmla="*/ 0 h 3865"/>
                <a:gd name="T24" fmla="*/ 2312 w 3136"/>
                <a:gd name="T25" fmla="*/ 1580 h 3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36" h="3865">
                  <a:moveTo>
                    <a:pt x="2312" y="1580"/>
                  </a:moveTo>
                  <a:lnTo>
                    <a:pt x="823" y="1580"/>
                  </a:lnTo>
                  <a:lnTo>
                    <a:pt x="823" y="0"/>
                  </a:lnTo>
                  <a:lnTo>
                    <a:pt x="0" y="0"/>
                  </a:lnTo>
                  <a:lnTo>
                    <a:pt x="0" y="3864"/>
                  </a:lnTo>
                  <a:lnTo>
                    <a:pt x="823" y="3864"/>
                  </a:lnTo>
                  <a:lnTo>
                    <a:pt x="823" y="2274"/>
                  </a:lnTo>
                  <a:lnTo>
                    <a:pt x="2312" y="2274"/>
                  </a:lnTo>
                  <a:lnTo>
                    <a:pt x="2312" y="3864"/>
                  </a:lnTo>
                  <a:lnTo>
                    <a:pt x="3135" y="3864"/>
                  </a:lnTo>
                  <a:lnTo>
                    <a:pt x="3135" y="0"/>
                  </a:lnTo>
                  <a:lnTo>
                    <a:pt x="2312" y="0"/>
                  </a:lnTo>
                  <a:lnTo>
                    <a:pt x="2312" y="158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24" name="Freeform 7">
              <a:extLst>
                <a:ext uri="{FF2B5EF4-FFF2-40B4-BE49-F238E27FC236}">
                  <a16:creationId xmlns:a16="http://schemas.microsoft.com/office/drawing/2014/main" id="{EB31C9CE-23D4-6842-A624-D81F38BA8D02}"/>
                </a:ext>
              </a:extLst>
            </p:cNvPr>
            <p:cNvSpPr>
              <a:spLocks noChangeArrowheads="1"/>
            </p:cNvSpPr>
            <p:nvPr/>
          </p:nvSpPr>
          <p:spPr bwMode="auto">
            <a:xfrm>
              <a:off x="4080" y="1637"/>
              <a:ext cx="865" cy="886"/>
            </a:xfrm>
            <a:custGeom>
              <a:avLst/>
              <a:gdLst>
                <a:gd name="T0" fmla="*/ 1914 w 3821"/>
                <a:gd name="T1" fmla="*/ 0 h 3912"/>
                <a:gd name="T2" fmla="*/ 1914 w 3821"/>
                <a:gd name="T3" fmla="*/ 0 h 3912"/>
                <a:gd name="T4" fmla="*/ 592 w 3821"/>
                <a:gd name="T5" fmla="*/ 379 h 3912"/>
                <a:gd name="T6" fmla="*/ 0 w 3821"/>
                <a:gd name="T7" fmla="*/ 1978 h 3912"/>
                <a:gd name="T8" fmla="*/ 342 w 3821"/>
                <a:gd name="T9" fmla="*/ 3236 h 3912"/>
                <a:gd name="T10" fmla="*/ 1970 w 3821"/>
                <a:gd name="T11" fmla="*/ 3911 h 3912"/>
                <a:gd name="T12" fmla="*/ 3218 w 3821"/>
                <a:gd name="T13" fmla="*/ 3559 h 3912"/>
                <a:gd name="T14" fmla="*/ 3820 w 3821"/>
                <a:gd name="T15" fmla="*/ 2015 h 3912"/>
                <a:gd name="T16" fmla="*/ 3449 w 3821"/>
                <a:gd name="T17" fmla="*/ 591 h 3912"/>
                <a:gd name="T18" fmla="*/ 1914 w 3821"/>
                <a:gd name="T19" fmla="*/ 0 h 3912"/>
                <a:gd name="T20" fmla="*/ 1914 w 3821"/>
                <a:gd name="T21" fmla="*/ 3264 h 3912"/>
                <a:gd name="T22" fmla="*/ 1914 w 3821"/>
                <a:gd name="T23" fmla="*/ 3264 h 3912"/>
                <a:gd name="T24" fmla="*/ 907 w 3821"/>
                <a:gd name="T25" fmla="*/ 1951 h 3912"/>
                <a:gd name="T26" fmla="*/ 1092 w 3821"/>
                <a:gd name="T27" fmla="*/ 1045 h 3912"/>
                <a:gd name="T28" fmla="*/ 1914 w 3821"/>
                <a:gd name="T29" fmla="*/ 656 h 3912"/>
                <a:gd name="T30" fmla="*/ 2913 w 3821"/>
                <a:gd name="T31" fmla="*/ 1960 h 3912"/>
                <a:gd name="T32" fmla="*/ 1914 w 3821"/>
                <a:gd name="T33" fmla="*/ 3264 h 3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21" h="3912">
                  <a:moveTo>
                    <a:pt x="1914" y="0"/>
                  </a:moveTo>
                  <a:lnTo>
                    <a:pt x="1914" y="0"/>
                  </a:lnTo>
                  <a:cubicBezTo>
                    <a:pt x="1369" y="0"/>
                    <a:pt x="888" y="129"/>
                    <a:pt x="592" y="379"/>
                  </a:cubicBezTo>
                  <a:cubicBezTo>
                    <a:pt x="204" y="675"/>
                    <a:pt x="0" y="1239"/>
                    <a:pt x="0" y="1978"/>
                  </a:cubicBezTo>
                  <a:cubicBezTo>
                    <a:pt x="0" y="2496"/>
                    <a:pt x="111" y="2921"/>
                    <a:pt x="342" y="3236"/>
                  </a:cubicBezTo>
                  <a:cubicBezTo>
                    <a:pt x="638" y="3671"/>
                    <a:pt x="1230" y="3911"/>
                    <a:pt x="1970" y="3911"/>
                  </a:cubicBezTo>
                  <a:cubicBezTo>
                    <a:pt x="2488" y="3911"/>
                    <a:pt x="2932" y="3790"/>
                    <a:pt x="3218" y="3559"/>
                  </a:cubicBezTo>
                  <a:cubicBezTo>
                    <a:pt x="3598" y="3245"/>
                    <a:pt x="3820" y="2690"/>
                    <a:pt x="3820" y="2015"/>
                  </a:cubicBezTo>
                  <a:cubicBezTo>
                    <a:pt x="3820" y="1414"/>
                    <a:pt x="3680" y="906"/>
                    <a:pt x="3449" y="591"/>
                  </a:cubicBezTo>
                  <a:cubicBezTo>
                    <a:pt x="3154" y="212"/>
                    <a:pt x="2599" y="0"/>
                    <a:pt x="1914" y="0"/>
                  </a:cubicBezTo>
                  <a:close/>
                  <a:moveTo>
                    <a:pt x="1914" y="3264"/>
                  </a:moveTo>
                  <a:lnTo>
                    <a:pt x="1914" y="3264"/>
                  </a:lnTo>
                  <a:cubicBezTo>
                    <a:pt x="1221" y="3264"/>
                    <a:pt x="907" y="2856"/>
                    <a:pt x="907" y="1951"/>
                  </a:cubicBezTo>
                  <a:cubicBezTo>
                    <a:pt x="907" y="1544"/>
                    <a:pt x="962" y="1229"/>
                    <a:pt x="1092" y="1045"/>
                  </a:cubicBezTo>
                  <a:cubicBezTo>
                    <a:pt x="1239" y="795"/>
                    <a:pt x="1535" y="656"/>
                    <a:pt x="1914" y="656"/>
                  </a:cubicBezTo>
                  <a:cubicBezTo>
                    <a:pt x="2608" y="656"/>
                    <a:pt x="2913" y="1063"/>
                    <a:pt x="2913" y="1960"/>
                  </a:cubicBezTo>
                  <a:cubicBezTo>
                    <a:pt x="2913" y="2856"/>
                    <a:pt x="2599" y="3264"/>
                    <a:pt x="1914" y="3264"/>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grpSp>
      <p:sp>
        <p:nvSpPr>
          <p:cNvPr id="2" name="Footer Placeholder 1">
            <a:extLst>
              <a:ext uri="{FF2B5EF4-FFF2-40B4-BE49-F238E27FC236}">
                <a16:creationId xmlns:a16="http://schemas.microsoft.com/office/drawing/2014/main" id="{664B4A78-C721-124E-A3D9-9652630D4104}"/>
              </a:ext>
            </a:extLst>
          </p:cNvPr>
          <p:cNvSpPr>
            <a:spLocks noGrp="1"/>
          </p:cNvSpPr>
          <p:nvPr>
            <p:ph type="ftr" sz="quarter" idx="10"/>
          </p:nvPr>
        </p:nvSpPr>
        <p:spPr/>
        <p:txBody>
          <a:bodyPr/>
          <a:lstStyle>
            <a:lvl1pPr>
              <a:defRPr sz="900">
                <a:solidFill>
                  <a:schemeClr val="bg1"/>
                </a:solidFill>
              </a:defRPr>
            </a:lvl1pPr>
          </a:lstStyle>
          <a:p>
            <a:r>
              <a:rPr lang="en-US"/>
              <a:t>Sophos Confidential</a:t>
            </a:r>
          </a:p>
        </p:txBody>
      </p:sp>
      <p:sp>
        <p:nvSpPr>
          <p:cNvPr id="3" name="Slide Number Placeholder 2">
            <a:extLst>
              <a:ext uri="{FF2B5EF4-FFF2-40B4-BE49-F238E27FC236}">
                <a16:creationId xmlns:a16="http://schemas.microsoft.com/office/drawing/2014/main" id="{90533121-7B7E-F948-8795-F5CAEA7945FD}"/>
              </a:ext>
            </a:extLst>
          </p:cNvPr>
          <p:cNvSpPr>
            <a:spLocks noGrp="1"/>
          </p:cNvSpPr>
          <p:nvPr>
            <p:ph type="sldNum" sz="quarter" idx="11"/>
          </p:nvPr>
        </p:nvSpPr>
        <p:spPr/>
        <p:txBody>
          <a:bodyPr/>
          <a:lstStyle>
            <a:lvl1pPr>
              <a:defRPr sz="900">
                <a:solidFill>
                  <a:schemeClr val="bg1"/>
                </a:solidFill>
              </a:defRPr>
            </a:lvl1pPr>
          </a:lstStyle>
          <a:p>
            <a:fld id="{0B4E209A-B732-E041-B035-762E24F34A7B}" type="slidenum">
              <a:rPr lang="en-US" smtClean="0"/>
              <a:pPr/>
              <a:t>‹#›</a:t>
            </a:fld>
            <a:endParaRPr lang="en-US"/>
          </a:p>
        </p:txBody>
      </p:sp>
      <p:sp>
        <p:nvSpPr>
          <p:cNvPr id="17" name="Title 1">
            <a:extLst>
              <a:ext uri="{FF2B5EF4-FFF2-40B4-BE49-F238E27FC236}">
                <a16:creationId xmlns:a16="http://schemas.microsoft.com/office/drawing/2014/main" id="{4C9A6664-8EC7-2C42-B6FA-C91400EBC03D}"/>
              </a:ext>
            </a:extLst>
          </p:cNvPr>
          <p:cNvSpPr>
            <a:spLocks noGrp="1"/>
          </p:cNvSpPr>
          <p:nvPr>
            <p:ph type="title"/>
          </p:nvPr>
        </p:nvSpPr>
        <p:spPr>
          <a:xfrm>
            <a:off x="491900" y="514084"/>
            <a:ext cx="10928468" cy="643179"/>
          </a:xfrm>
          <a:prstGeom prst="rect">
            <a:avLst/>
          </a:prstGeom>
        </p:spPr>
        <p:txBody>
          <a:bodyPr vert="horz" lIns="91440" tIns="45720" rIns="91440" bIns="45720" rtlCol="0" anchor="t">
            <a:normAutofit/>
          </a:bodyPr>
          <a:lstStyle>
            <a:lvl1pPr algn="l" defTabSz="914400" rtl="0" eaLnBrk="1" latinLnBrk="0" hangingPunct="1">
              <a:lnSpc>
                <a:spcPts val="3200"/>
              </a:lnSpc>
              <a:spcBef>
                <a:spcPct val="0"/>
              </a:spcBef>
              <a:buNone/>
              <a:defRPr sz="3600" b="1" i="0" kern="1200" spc="-30" baseline="0">
                <a:solidFill>
                  <a:schemeClr val="bg1"/>
                </a:solidFill>
                <a:latin typeface="Calibri" panose="020F0502020204030204" pitchFamily="34" charset="0"/>
                <a:ea typeface="+mj-ea"/>
                <a:cs typeface="Calibri" panose="020F0502020204030204" pitchFamily="34" charset="0"/>
              </a:defRPr>
            </a:lvl1pPr>
          </a:lstStyle>
          <a:p>
            <a:r>
              <a:rPr lang="en-GB"/>
              <a:t>Click to edit Master title style</a:t>
            </a:r>
            <a:endParaRPr lang="en-US"/>
          </a:p>
        </p:txBody>
      </p:sp>
      <p:sp>
        <p:nvSpPr>
          <p:cNvPr id="14" name="Content Placeholder 2">
            <a:extLst>
              <a:ext uri="{FF2B5EF4-FFF2-40B4-BE49-F238E27FC236}">
                <a16:creationId xmlns:a16="http://schemas.microsoft.com/office/drawing/2014/main" id="{493AAD23-E4F4-FA48-ADDD-F6686EDDD260}"/>
              </a:ext>
            </a:extLst>
          </p:cNvPr>
          <p:cNvSpPr>
            <a:spLocks noGrp="1"/>
          </p:cNvSpPr>
          <p:nvPr>
            <p:ph idx="13" hasCustomPrompt="1"/>
          </p:nvPr>
        </p:nvSpPr>
        <p:spPr>
          <a:xfrm>
            <a:off x="491900" y="1301708"/>
            <a:ext cx="10928468" cy="4861241"/>
          </a:xfrm>
          <a:prstGeom prst="rect">
            <a:avLst/>
          </a:prstGeom>
        </p:spPr>
        <p:txBody>
          <a:bodyPr vert="horz" lIns="91440" tIns="45720" rIns="91440" bIns="45720" rtlCol="0">
            <a:normAutofit/>
          </a:bodyPr>
          <a:lstStyle>
            <a:lvl1pPr marL="290513" indent="-282575" algn="l" defTabSz="914400" rtl="0" eaLnBrk="1" latinLnBrk="0" hangingPunct="1">
              <a:lnSpc>
                <a:spcPct val="90000"/>
              </a:lnSpc>
              <a:spcBef>
                <a:spcPts val="1000"/>
              </a:spcBef>
              <a:spcAft>
                <a:spcPts val="200"/>
              </a:spcAft>
              <a:buClr>
                <a:srgbClr val="004FB5"/>
              </a:buClr>
              <a:buSzPct val="90000"/>
              <a:buFontTx/>
              <a:buBlip>
                <a:blip r:embed="rId3">
                  <a:extLst>
                    <a:ext uri="{96DAC541-7B7A-43D3-8B79-37D633B846F1}">
                      <asvg:svgBlip xmlns:asvg="http://schemas.microsoft.com/office/drawing/2016/SVG/main" r:embed="rId4"/>
                    </a:ext>
                  </a:extLst>
                </a:blip>
              </a:buBlip>
              <a:tabLst/>
              <a:defRPr sz="2400" b="0" i="0" kern="1200" spc="-20" baseline="0">
                <a:solidFill>
                  <a:schemeClr val="bg1"/>
                </a:solidFill>
                <a:latin typeface="Calibri" panose="020F0502020204030204" pitchFamily="34" charset="0"/>
                <a:ea typeface="+mn-ea"/>
                <a:cs typeface="Calibri" panose="020F0502020204030204" pitchFamily="34" charset="0"/>
              </a:defRPr>
            </a:lvl1pPr>
            <a:lvl2pPr marL="635000" indent="-233363" algn="l" defTabSz="914400" rtl="0" eaLnBrk="1" latinLnBrk="0" hangingPunct="1">
              <a:lnSpc>
                <a:spcPct val="90000"/>
              </a:lnSpc>
              <a:spcBef>
                <a:spcPts val="500"/>
              </a:spcBef>
              <a:spcAft>
                <a:spcPts val="200"/>
              </a:spcAft>
              <a:buClr>
                <a:srgbClr val="004FB5"/>
              </a:buClr>
              <a:buSzPct val="100000"/>
              <a:buFontTx/>
              <a:buBlip>
                <a:blip r:embed="rId5">
                  <a:extLst>
                    <a:ext uri="{96DAC541-7B7A-43D3-8B79-37D633B846F1}">
                      <asvg:svgBlip xmlns:asvg="http://schemas.microsoft.com/office/drawing/2016/SVG/main" r:embed="rId6"/>
                    </a:ext>
                  </a:extLst>
                </a:blip>
              </a:buBlip>
              <a:tabLst/>
              <a:defRPr sz="2000" b="0" i="0" kern="1200" spc="-20" baseline="0">
                <a:solidFill>
                  <a:schemeClr val="bg1"/>
                </a:solidFill>
                <a:latin typeface="Calibri" panose="020F0502020204030204" pitchFamily="34" charset="0"/>
                <a:ea typeface="+mn-ea"/>
                <a:cs typeface="Calibri" panose="020F0502020204030204" pitchFamily="34" charset="0"/>
              </a:defRPr>
            </a:lvl2pPr>
            <a:lvl3pPr marL="1031875" indent="-228600" algn="l" defTabSz="914400" rtl="0" eaLnBrk="1" latinLnBrk="0" hangingPunct="1">
              <a:lnSpc>
                <a:spcPct val="90000"/>
              </a:lnSpc>
              <a:spcBef>
                <a:spcPts val="500"/>
              </a:spcBef>
              <a:spcAft>
                <a:spcPts val="200"/>
              </a:spcAft>
              <a:buClr>
                <a:srgbClr val="004FB5"/>
              </a:buClr>
              <a:buSzPct val="100000"/>
              <a:buFontTx/>
              <a:buBlip>
                <a:blip r:embed="rId7">
                  <a:extLst>
                    <a:ext uri="{96DAC541-7B7A-43D3-8B79-37D633B846F1}">
                      <asvg:svgBlip xmlns:asvg="http://schemas.microsoft.com/office/drawing/2016/SVG/main" r:embed="rId8"/>
                    </a:ext>
                  </a:extLst>
                </a:blip>
              </a:buBlip>
              <a:tabLst/>
              <a:defRPr sz="1800" b="0" i="0" kern="1200" spc="-20" baseline="0">
                <a:solidFill>
                  <a:schemeClr val="bg1"/>
                </a:solidFill>
                <a:latin typeface="Calibri" panose="020F0502020204030204" pitchFamily="34" charset="0"/>
                <a:ea typeface="+mn-ea"/>
                <a:cs typeface="Calibri" panose="020F0502020204030204" pitchFamily="34" charset="0"/>
              </a:defRPr>
            </a:lvl3pPr>
            <a:lvl4pPr marL="1379538" indent="-228600" algn="l" defTabSz="914400" rtl="0" eaLnBrk="1" latinLnBrk="0" hangingPunct="1">
              <a:lnSpc>
                <a:spcPct val="90000"/>
              </a:lnSpc>
              <a:spcBef>
                <a:spcPts val="500"/>
              </a:spcBef>
              <a:spcAft>
                <a:spcPts val="200"/>
              </a:spcAft>
              <a:buClr>
                <a:srgbClr val="004FB5"/>
              </a:buClr>
              <a:buSzPct val="100000"/>
              <a:buFontTx/>
              <a:buBlip>
                <a:blip r:embed="rId9">
                  <a:extLst>
                    <a:ext uri="{96DAC541-7B7A-43D3-8B79-37D633B846F1}">
                      <asvg:svgBlip xmlns:asvg="http://schemas.microsoft.com/office/drawing/2016/SVG/main" r:embed="rId10"/>
                    </a:ext>
                  </a:extLst>
                </a:blip>
              </a:buBlip>
              <a:tabLst/>
              <a:defRPr sz="1600" b="0" i="0" kern="1200" spc="-20" baseline="0">
                <a:solidFill>
                  <a:schemeClr val="bg1"/>
                </a:solidFill>
                <a:latin typeface="Calibri" panose="020F0502020204030204" pitchFamily="34" charset="0"/>
                <a:ea typeface="+mn-ea"/>
                <a:cs typeface="Calibri" panose="020F0502020204030204" pitchFamily="34" charset="0"/>
              </a:defRPr>
            </a:lvl4pPr>
            <a:lvl5pPr marL="1662113" indent="-173038" algn="l" defTabSz="914400" rtl="0" eaLnBrk="1" latinLnBrk="0" hangingPunct="1">
              <a:lnSpc>
                <a:spcPct val="90000"/>
              </a:lnSpc>
              <a:spcBef>
                <a:spcPts val="500"/>
              </a:spcBef>
              <a:spcAft>
                <a:spcPts val="200"/>
              </a:spcAft>
              <a:buClr>
                <a:srgbClr val="004FB5"/>
              </a:buClr>
              <a:buSzPct val="100000"/>
              <a:buFontTx/>
              <a:buBlip>
                <a:blip r:embed="rId3">
                  <a:extLst>
                    <a:ext uri="{96DAC541-7B7A-43D3-8B79-37D633B846F1}">
                      <asvg:svgBlip xmlns:asvg="http://schemas.microsoft.com/office/drawing/2016/SVG/main" r:embed="rId4"/>
                    </a:ext>
                  </a:extLst>
                </a:blip>
              </a:buBlip>
              <a:tabLst/>
              <a:defRPr sz="1400" b="0" i="0" kern="1200" spc="-20" baseline="0">
                <a:solidFill>
                  <a:schemeClr val="bg1"/>
                </a:solidFill>
                <a:latin typeface="Calibri" panose="020F0502020204030204" pitchFamily="34" charset="0"/>
                <a:ea typeface="+mn-ea"/>
                <a:cs typeface="Calibri" panose="020F0502020204030204" pitchFamily="34" charset="0"/>
              </a:defRPr>
            </a:lvl5pPr>
            <a:lvl6pPr marL="1946275" marR="0" indent="-169863" algn="l" defTabSz="914400" rtl="0" eaLnBrk="1" fontAlgn="auto" latinLnBrk="0" hangingPunct="1">
              <a:lnSpc>
                <a:spcPct val="90000"/>
              </a:lnSpc>
              <a:spcBef>
                <a:spcPts val="500"/>
              </a:spcBef>
              <a:spcAft>
                <a:spcPts val="200"/>
              </a:spcAft>
              <a:buClr>
                <a:srgbClr val="004FB5"/>
              </a:buClr>
              <a:buSzTx/>
              <a:buFontTx/>
              <a:buBlip>
                <a:blip r:embed="rId5">
                  <a:extLst>
                    <a:ext uri="{96DAC541-7B7A-43D3-8B79-37D633B846F1}">
                      <asvg:svgBlip xmlns:asvg="http://schemas.microsoft.com/office/drawing/2016/SVG/main" r:embed="rId6"/>
                    </a:ext>
                  </a:extLst>
                </a:blip>
              </a:buBlip>
              <a:tabLst/>
              <a:defRPr sz="1400" b="0" i="0" kern="1200">
                <a:solidFill>
                  <a:schemeClr val="bg1"/>
                </a:solidFill>
                <a:latin typeface="Calibri" panose="020F0502020204030204" pitchFamily="34" charset="0"/>
                <a:ea typeface="+mn-ea"/>
                <a:cs typeface="Calibri" panose="020F0502020204030204" pitchFamily="34" charset="0"/>
              </a:defRPr>
            </a:lvl6pPr>
            <a:lvl7pPr marL="1546225" indent="-171450" algn="l" defTabSz="914400" rtl="0" eaLnBrk="1" latinLnBrk="0" hangingPunct="1">
              <a:lnSpc>
                <a:spcPct val="90000"/>
              </a:lnSpc>
              <a:spcBef>
                <a:spcPts val="500"/>
              </a:spcBef>
              <a:buFont typeface="Calibri" panose="020B0604020202020204" pitchFamily="34" charset="0"/>
              <a:buNone/>
              <a:tabLst/>
              <a:defRPr sz="1200" b="0" i="0" kern="1200">
                <a:solidFill>
                  <a:schemeClr val="tx1"/>
                </a:solidFill>
                <a:latin typeface="Calibri" pitchFamily="2" charset="0"/>
                <a:ea typeface="+mn-ea"/>
                <a:cs typeface="+mn-cs"/>
              </a:defRPr>
            </a:lvl7pPr>
            <a:lvl8pPr marL="34290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9pPr>
          </a:lstStyle>
          <a:p>
            <a:pPr lvl="0"/>
            <a:r>
              <a:rPr lang="en-US"/>
              <a:t>First level bullet</a:t>
            </a:r>
          </a:p>
          <a:p>
            <a:pPr lvl="1"/>
            <a:r>
              <a:rPr lang="en-US"/>
              <a:t>Second level</a:t>
            </a:r>
          </a:p>
          <a:p>
            <a:pPr lvl="2"/>
            <a:r>
              <a:rPr lang="en-US"/>
              <a:t>Third level</a:t>
            </a:r>
          </a:p>
          <a:p>
            <a:pPr lvl="3"/>
            <a:r>
              <a:rPr lang="en-US"/>
              <a:t>Fourth level</a:t>
            </a:r>
          </a:p>
          <a:p>
            <a:pPr lvl="4"/>
            <a:r>
              <a:rPr lang="en-US"/>
              <a:t>Fifth level </a:t>
            </a:r>
          </a:p>
          <a:p>
            <a:pPr lvl="5"/>
            <a:r>
              <a:rPr lang="en-US"/>
              <a:t>Sixth level</a:t>
            </a:r>
          </a:p>
        </p:txBody>
      </p:sp>
    </p:spTree>
    <p:extLst>
      <p:ext uri="{BB962C8B-B14F-4D97-AF65-F5344CB8AC3E}">
        <p14:creationId xmlns:p14="http://schemas.microsoft.com/office/powerpoint/2010/main" val="5357943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 Content (Data Lake)">
    <p:spTree>
      <p:nvGrpSpPr>
        <p:cNvPr id="1" name=""/>
        <p:cNvGrpSpPr/>
        <p:nvPr/>
      </p:nvGrpSpPr>
      <p:grpSpPr>
        <a:xfrm>
          <a:off x="0" y="0"/>
          <a:ext cx="0" cy="0"/>
          <a:chOff x="0" y="0"/>
          <a:chExt cx="0" cy="0"/>
        </a:xfrm>
      </p:grpSpPr>
      <p:pic>
        <p:nvPicPr>
          <p:cNvPr id="14" name="Picture 13" descr="A picture containing background pattern&#10;&#10;Description automatically generated">
            <a:extLst>
              <a:ext uri="{FF2B5EF4-FFF2-40B4-BE49-F238E27FC236}">
                <a16:creationId xmlns:a16="http://schemas.microsoft.com/office/drawing/2014/main" id="{DE83BDAD-ACD2-7B49-AB13-16EB4ECBB803}"/>
              </a:ext>
            </a:extLst>
          </p:cNvPr>
          <p:cNvPicPr>
            <a:picLocks noChangeAspect="1"/>
          </p:cNvPicPr>
          <p:nvPr userDrawn="1"/>
        </p:nvPicPr>
        <p:blipFill>
          <a:blip r:embed="rId2"/>
          <a:stretch>
            <a:fillRect/>
          </a:stretch>
        </p:blipFill>
        <p:spPr>
          <a:xfrm>
            <a:off x="260414" y="146483"/>
            <a:ext cx="11931586" cy="6711517"/>
          </a:xfrm>
          <a:prstGeom prst="rect">
            <a:avLst/>
          </a:prstGeom>
        </p:spPr>
      </p:pic>
      <p:grpSp>
        <p:nvGrpSpPr>
          <p:cNvPr id="18" name="Group 1">
            <a:extLst>
              <a:ext uri="{FF2B5EF4-FFF2-40B4-BE49-F238E27FC236}">
                <a16:creationId xmlns:a16="http://schemas.microsoft.com/office/drawing/2014/main" id="{246C8955-CCFA-9344-B1BE-8E43D8AC91E2}"/>
              </a:ext>
            </a:extLst>
          </p:cNvPr>
          <p:cNvGrpSpPr>
            <a:grpSpLocks/>
          </p:cNvGrpSpPr>
          <p:nvPr userDrawn="1"/>
        </p:nvGrpSpPr>
        <p:grpSpPr bwMode="auto">
          <a:xfrm>
            <a:off x="11328117" y="6556764"/>
            <a:ext cx="589722" cy="97534"/>
            <a:chOff x="496" y="1637"/>
            <a:chExt cx="5357" cy="886"/>
          </a:xfrm>
          <a:solidFill>
            <a:schemeClr val="bg1"/>
          </a:solidFill>
        </p:grpSpPr>
        <p:sp>
          <p:nvSpPr>
            <p:cNvPr id="19" name="Freeform 2">
              <a:extLst>
                <a:ext uri="{FF2B5EF4-FFF2-40B4-BE49-F238E27FC236}">
                  <a16:creationId xmlns:a16="http://schemas.microsoft.com/office/drawing/2014/main" id="{A13ECC34-9CB9-4844-98BE-6D31B6008389}"/>
                </a:ext>
              </a:extLst>
            </p:cNvPr>
            <p:cNvSpPr>
              <a:spLocks noChangeArrowheads="1"/>
            </p:cNvSpPr>
            <p:nvPr/>
          </p:nvSpPr>
          <p:spPr bwMode="auto">
            <a:xfrm>
              <a:off x="496" y="1644"/>
              <a:ext cx="838" cy="875"/>
            </a:xfrm>
            <a:custGeom>
              <a:avLst/>
              <a:gdLst>
                <a:gd name="T0" fmla="*/ 2275 w 3700"/>
                <a:gd name="T1" fmla="*/ 1553 h 3865"/>
                <a:gd name="T2" fmla="*/ 2275 w 3700"/>
                <a:gd name="T3" fmla="*/ 1553 h 3865"/>
                <a:gd name="T4" fmla="*/ 1647 w 3700"/>
                <a:gd name="T5" fmla="*/ 1553 h 3865"/>
                <a:gd name="T6" fmla="*/ 1036 w 3700"/>
                <a:gd name="T7" fmla="*/ 1488 h 3865"/>
                <a:gd name="T8" fmla="*/ 814 w 3700"/>
                <a:gd name="T9" fmla="*/ 1119 h 3865"/>
                <a:gd name="T10" fmla="*/ 1082 w 3700"/>
                <a:gd name="T11" fmla="*/ 730 h 3865"/>
                <a:gd name="T12" fmla="*/ 1720 w 3700"/>
                <a:gd name="T13" fmla="*/ 703 h 3865"/>
                <a:gd name="T14" fmla="*/ 3579 w 3700"/>
                <a:gd name="T15" fmla="*/ 703 h 3865"/>
                <a:gd name="T16" fmla="*/ 3579 w 3700"/>
                <a:gd name="T17" fmla="*/ 0 h 3865"/>
                <a:gd name="T18" fmla="*/ 1526 w 3700"/>
                <a:gd name="T19" fmla="*/ 0 h 3865"/>
                <a:gd name="T20" fmla="*/ 685 w 3700"/>
                <a:gd name="T21" fmla="*/ 82 h 3865"/>
                <a:gd name="T22" fmla="*/ 0 w 3700"/>
                <a:gd name="T23" fmla="*/ 1136 h 3865"/>
                <a:gd name="T24" fmla="*/ 370 w 3700"/>
                <a:gd name="T25" fmla="*/ 1997 h 3865"/>
                <a:gd name="T26" fmla="*/ 1360 w 3700"/>
                <a:gd name="T27" fmla="*/ 2255 h 3865"/>
                <a:gd name="T28" fmla="*/ 2201 w 3700"/>
                <a:gd name="T29" fmla="*/ 2255 h 3865"/>
                <a:gd name="T30" fmla="*/ 2626 w 3700"/>
                <a:gd name="T31" fmla="*/ 2320 h 3865"/>
                <a:gd name="T32" fmla="*/ 2876 w 3700"/>
                <a:gd name="T33" fmla="*/ 2727 h 3865"/>
                <a:gd name="T34" fmla="*/ 2682 w 3700"/>
                <a:gd name="T35" fmla="*/ 3069 h 3865"/>
                <a:gd name="T36" fmla="*/ 2100 w 3700"/>
                <a:gd name="T37" fmla="*/ 3162 h 3865"/>
                <a:gd name="T38" fmla="*/ 84 w 3700"/>
                <a:gd name="T39" fmla="*/ 3162 h 3865"/>
                <a:gd name="T40" fmla="*/ 84 w 3700"/>
                <a:gd name="T41" fmla="*/ 3864 h 3865"/>
                <a:gd name="T42" fmla="*/ 2165 w 3700"/>
                <a:gd name="T43" fmla="*/ 3864 h 3865"/>
                <a:gd name="T44" fmla="*/ 3191 w 3700"/>
                <a:gd name="T45" fmla="*/ 3707 h 3865"/>
                <a:gd name="T46" fmla="*/ 3699 w 3700"/>
                <a:gd name="T47" fmla="*/ 2727 h 3865"/>
                <a:gd name="T48" fmla="*/ 3404 w 3700"/>
                <a:gd name="T49" fmla="*/ 1876 h 3865"/>
                <a:gd name="T50" fmla="*/ 2275 w 3700"/>
                <a:gd name="T51" fmla="*/ 1553 h 3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700" h="3865">
                  <a:moveTo>
                    <a:pt x="2275" y="1553"/>
                  </a:moveTo>
                  <a:lnTo>
                    <a:pt x="2275" y="1553"/>
                  </a:lnTo>
                  <a:cubicBezTo>
                    <a:pt x="1647" y="1553"/>
                    <a:pt x="1647" y="1553"/>
                    <a:pt x="1647" y="1553"/>
                  </a:cubicBezTo>
                  <a:cubicBezTo>
                    <a:pt x="1360" y="1553"/>
                    <a:pt x="1156" y="1535"/>
                    <a:pt x="1036" y="1488"/>
                  </a:cubicBezTo>
                  <a:cubicBezTo>
                    <a:pt x="897" y="1423"/>
                    <a:pt x="814" y="1294"/>
                    <a:pt x="814" y="1119"/>
                  </a:cubicBezTo>
                  <a:cubicBezTo>
                    <a:pt x="814" y="914"/>
                    <a:pt x="916" y="776"/>
                    <a:pt x="1082" y="730"/>
                  </a:cubicBezTo>
                  <a:cubicBezTo>
                    <a:pt x="1203" y="703"/>
                    <a:pt x="1350" y="703"/>
                    <a:pt x="1720" y="703"/>
                  </a:cubicBezTo>
                  <a:cubicBezTo>
                    <a:pt x="3579" y="703"/>
                    <a:pt x="3579" y="703"/>
                    <a:pt x="3579" y="703"/>
                  </a:cubicBezTo>
                  <a:cubicBezTo>
                    <a:pt x="3579" y="0"/>
                    <a:pt x="3579" y="0"/>
                    <a:pt x="3579" y="0"/>
                  </a:cubicBezTo>
                  <a:cubicBezTo>
                    <a:pt x="1526" y="0"/>
                    <a:pt x="1526" y="0"/>
                    <a:pt x="1526" y="0"/>
                  </a:cubicBezTo>
                  <a:cubicBezTo>
                    <a:pt x="1073" y="0"/>
                    <a:pt x="860" y="9"/>
                    <a:pt x="685" y="82"/>
                  </a:cubicBezTo>
                  <a:cubicBezTo>
                    <a:pt x="278" y="222"/>
                    <a:pt x="0" y="638"/>
                    <a:pt x="0" y="1136"/>
                  </a:cubicBezTo>
                  <a:cubicBezTo>
                    <a:pt x="0" y="1479"/>
                    <a:pt x="139" y="1784"/>
                    <a:pt x="370" y="1997"/>
                  </a:cubicBezTo>
                  <a:cubicBezTo>
                    <a:pt x="583" y="2172"/>
                    <a:pt x="888" y="2255"/>
                    <a:pt x="1360" y="2255"/>
                  </a:cubicBezTo>
                  <a:cubicBezTo>
                    <a:pt x="2201" y="2255"/>
                    <a:pt x="2201" y="2255"/>
                    <a:pt x="2201" y="2255"/>
                  </a:cubicBezTo>
                  <a:cubicBezTo>
                    <a:pt x="2387" y="2255"/>
                    <a:pt x="2544" y="2274"/>
                    <a:pt x="2626" y="2320"/>
                  </a:cubicBezTo>
                  <a:cubicBezTo>
                    <a:pt x="2784" y="2404"/>
                    <a:pt x="2876" y="2542"/>
                    <a:pt x="2876" y="2727"/>
                  </a:cubicBezTo>
                  <a:cubicBezTo>
                    <a:pt x="2876" y="2875"/>
                    <a:pt x="2811" y="2986"/>
                    <a:pt x="2682" y="3069"/>
                  </a:cubicBezTo>
                  <a:cubicBezTo>
                    <a:pt x="2581" y="3134"/>
                    <a:pt x="2414" y="3162"/>
                    <a:pt x="2100" y="3162"/>
                  </a:cubicBezTo>
                  <a:cubicBezTo>
                    <a:pt x="84" y="3162"/>
                    <a:pt x="84" y="3162"/>
                    <a:pt x="84" y="3162"/>
                  </a:cubicBezTo>
                  <a:cubicBezTo>
                    <a:pt x="84" y="3864"/>
                    <a:pt x="84" y="3864"/>
                    <a:pt x="84" y="3864"/>
                  </a:cubicBezTo>
                  <a:cubicBezTo>
                    <a:pt x="2165" y="3864"/>
                    <a:pt x="2165" y="3864"/>
                    <a:pt x="2165" y="3864"/>
                  </a:cubicBezTo>
                  <a:cubicBezTo>
                    <a:pt x="2756" y="3864"/>
                    <a:pt x="2997" y="3827"/>
                    <a:pt x="3191" y="3707"/>
                  </a:cubicBezTo>
                  <a:cubicBezTo>
                    <a:pt x="3505" y="3513"/>
                    <a:pt x="3699" y="3143"/>
                    <a:pt x="3699" y="2727"/>
                  </a:cubicBezTo>
                  <a:cubicBezTo>
                    <a:pt x="3699" y="2385"/>
                    <a:pt x="3579" y="2052"/>
                    <a:pt x="3404" y="1876"/>
                  </a:cubicBezTo>
                  <a:cubicBezTo>
                    <a:pt x="3172" y="1636"/>
                    <a:pt x="2858" y="1553"/>
                    <a:pt x="2275" y="1553"/>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20" name="Freeform 3">
              <a:extLst>
                <a:ext uri="{FF2B5EF4-FFF2-40B4-BE49-F238E27FC236}">
                  <a16:creationId xmlns:a16="http://schemas.microsoft.com/office/drawing/2014/main" id="{D22449A5-A436-5F4F-B1B8-9589FD9579B1}"/>
                </a:ext>
              </a:extLst>
            </p:cNvPr>
            <p:cNvSpPr>
              <a:spLocks noChangeArrowheads="1"/>
            </p:cNvSpPr>
            <p:nvPr/>
          </p:nvSpPr>
          <p:spPr bwMode="auto">
            <a:xfrm>
              <a:off x="1402" y="1637"/>
              <a:ext cx="865" cy="886"/>
            </a:xfrm>
            <a:custGeom>
              <a:avLst/>
              <a:gdLst>
                <a:gd name="T0" fmla="*/ 1915 w 3820"/>
                <a:gd name="T1" fmla="*/ 0 h 3912"/>
                <a:gd name="T2" fmla="*/ 1915 w 3820"/>
                <a:gd name="T3" fmla="*/ 0 h 3912"/>
                <a:gd name="T4" fmla="*/ 592 w 3820"/>
                <a:gd name="T5" fmla="*/ 379 h 3912"/>
                <a:gd name="T6" fmla="*/ 0 w 3820"/>
                <a:gd name="T7" fmla="*/ 1978 h 3912"/>
                <a:gd name="T8" fmla="*/ 343 w 3820"/>
                <a:gd name="T9" fmla="*/ 3236 h 3912"/>
                <a:gd name="T10" fmla="*/ 1970 w 3820"/>
                <a:gd name="T11" fmla="*/ 3911 h 3912"/>
                <a:gd name="T12" fmla="*/ 3218 w 3820"/>
                <a:gd name="T13" fmla="*/ 3559 h 3912"/>
                <a:gd name="T14" fmla="*/ 3819 w 3820"/>
                <a:gd name="T15" fmla="*/ 2015 h 3912"/>
                <a:gd name="T16" fmla="*/ 3450 w 3820"/>
                <a:gd name="T17" fmla="*/ 591 h 3912"/>
                <a:gd name="T18" fmla="*/ 1915 w 3820"/>
                <a:gd name="T19" fmla="*/ 0 h 3912"/>
                <a:gd name="T20" fmla="*/ 1915 w 3820"/>
                <a:gd name="T21" fmla="*/ 3264 h 3912"/>
                <a:gd name="T22" fmla="*/ 1915 w 3820"/>
                <a:gd name="T23" fmla="*/ 3264 h 3912"/>
                <a:gd name="T24" fmla="*/ 906 w 3820"/>
                <a:gd name="T25" fmla="*/ 1951 h 3912"/>
                <a:gd name="T26" fmla="*/ 1091 w 3820"/>
                <a:gd name="T27" fmla="*/ 1045 h 3912"/>
                <a:gd name="T28" fmla="*/ 1915 w 3820"/>
                <a:gd name="T29" fmla="*/ 656 h 3912"/>
                <a:gd name="T30" fmla="*/ 2913 w 3820"/>
                <a:gd name="T31" fmla="*/ 1960 h 3912"/>
                <a:gd name="T32" fmla="*/ 1915 w 3820"/>
                <a:gd name="T33" fmla="*/ 3264 h 3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20" h="3912">
                  <a:moveTo>
                    <a:pt x="1915" y="0"/>
                  </a:moveTo>
                  <a:lnTo>
                    <a:pt x="1915" y="0"/>
                  </a:lnTo>
                  <a:cubicBezTo>
                    <a:pt x="1369" y="0"/>
                    <a:pt x="888" y="129"/>
                    <a:pt x="592" y="379"/>
                  </a:cubicBezTo>
                  <a:cubicBezTo>
                    <a:pt x="203" y="675"/>
                    <a:pt x="0" y="1239"/>
                    <a:pt x="0" y="1978"/>
                  </a:cubicBezTo>
                  <a:cubicBezTo>
                    <a:pt x="0" y="2496"/>
                    <a:pt x="111" y="2921"/>
                    <a:pt x="343" y="3236"/>
                  </a:cubicBezTo>
                  <a:cubicBezTo>
                    <a:pt x="639" y="3671"/>
                    <a:pt x="1230" y="3911"/>
                    <a:pt x="1970" y="3911"/>
                  </a:cubicBezTo>
                  <a:cubicBezTo>
                    <a:pt x="2488" y="3911"/>
                    <a:pt x="2932" y="3790"/>
                    <a:pt x="3218" y="3559"/>
                  </a:cubicBezTo>
                  <a:cubicBezTo>
                    <a:pt x="3607" y="3245"/>
                    <a:pt x="3819" y="2690"/>
                    <a:pt x="3819" y="2015"/>
                  </a:cubicBezTo>
                  <a:cubicBezTo>
                    <a:pt x="3819" y="1414"/>
                    <a:pt x="3681" y="906"/>
                    <a:pt x="3450" y="591"/>
                  </a:cubicBezTo>
                  <a:cubicBezTo>
                    <a:pt x="3153" y="212"/>
                    <a:pt x="2599" y="0"/>
                    <a:pt x="1915" y="0"/>
                  </a:cubicBezTo>
                  <a:close/>
                  <a:moveTo>
                    <a:pt x="1915" y="3264"/>
                  </a:moveTo>
                  <a:lnTo>
                    <a:pt x="1915" y="3264"/>
                  </a:lnTo>
                  <a:cubicBezTo>
                    <a:pt x="1221" y="3264"/>
                    <a:pt x="906" y="2856"/>
                    <a:pt x="906" y="1951"/>
                  </a:cubicBezTo>
                  <a:cubicBezTo>
                    <a:pt x="906" y="1544"/>
                    <a:pt x="962" y="1229"/>
                    <a:pt x="1091" y="1045"/>
                  </a:cubicBezTo>
                  <a:cubicBezTo>
                    <a:pt x="1249" y="795"/>
                    <a:pt x="1544" y="656"/>
                    <a:pt x="1915" y="656"/>
                  </a:cubicBezTo>
                  <a:cubicBezTo>
                    <a:pt x="2608" y="656"/>
                    <a:pt x="2913" y="1063"/>
                    <a:pt x="2913" y="1960"/>
                  </a:cubicBezTo>
                  <a:cubicBezTo>
                    <a:pt x="2913" y="2856"/>
                    <a:pt x="2599" y="3264"/>
                    <a:pt x="1915" y="3264"/>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21" name="Freeform 4">
              <a:extLst>
                <a:ext uri="{FF2B5EF4-FFF2-40B4-BE49-F238E27FC236}">
                  <a16:creationId xmlns:a16="http://schemas.microsoft.com/office/drawing/2014/main" id="{604FE11E-3A88-5240-B452-99170BBCB635}"/>
                </a:ext>
              </a:extLst>
            </p:cNvPr>
            <p:cNvSpPr>
              <a:spLocks noChangeArrowheads="1"/>
            </p:cNvSpPr>
            <p:nvPr/>
          </p:nvSpPr>
          <p:spPr bwMode="auto">
            <a:xfrm>
              <a:off x="2373" y="1644"/>
              <a:ext cx="779" cy="875"/>
            </a:xfrm>
            <a:custGeom>
              <a:avLst/>
              <a:gdLst>
                <a:gd name="T0" fmla="*/ 1924 w 3441"/>
                <a:gd name="T1" fmla="*/ 0 h 3865"/>
                <a:gd name="T2" fmla="*/ 1924 w 3441"/>
                <a:gd name="T3" fmla="*/ 0 h 3865"/>
                <a:gd name="T4" fmla="*/ 0 w 3441"/>
                <a:gd name="T5" fmla="*/ 0 h 3865"/>
                <a:gd name="T6" fmla="*/ 0 w 3441"/>
                <a:gd name="T7" fmla="*/ 3864 h 3865"/>
                <a:gd name="T8" fmla="*/ 822 w 3441"/>
                <a:gd name="T9" fmla="*/ 3864 h 3865"/>
                <a:gd name="T10" fmla="*/ 822 w 3441"/>
                <a:gd name="T11" fmla="*/ 2514 h 3865"/>
                <a:gd name="T12" fmla="*/ 2136 w 3441"/>
                <a:gd name="T13" fmla="*/ 2514 h 3865"/>
                <a:gd name="T14" fmla="*/ 3015 w 3441"/>
                <a:gd name="T15" fmla="*/ 2265 h 3865"/>
                <a:gd name="T16" fmla="*/ 3440 w 3441"/>
                <a:gd name="T17" fmla="*/ 1257 h 3865"/>
                <a:gd name="T18" fmla="*/ 3097 w 3441"/>
                <a:gd name="T19" fmla="*/ 351 h 3865"/>
                <a:gd name="T20" fmla="*/ 1924 w 3441"/>
                <a:gd name="T21" fmla="*/ 0 h 3865"/>
                <a:gd name="T22" fmla="*/ 2367 w 3441"/>
                <a:gd name="T23" fmla="*/ 1710 h 3865"/>
                <a:gd name="T24" fmla="*/ 2367 w 3441"/>
                <a:gd name="T25" fmla="*/ 1710 h 3865"/>
                <a:gd name="T26" fmla="*/ 1942 w 3441"/>
                <a:gd name="T27" fmla="*/ 1821 h 3865"/>
                <a:gd name="T28" fmla="*/ 822 w 3441"/>
                <a:gd name="T29" fmla="*/ 1821 h 3865"/>
                <a:gd name="T30" fmla="*/ 822 w 3441"/>
                <a:gd name="T31" fmla="*/ 684 h 3865"/>
                <a:gd name="T32" fmla="*/ 1951 w 3441"/>
                <a:gd name="T33" fmla="*/ 684 h 3865"/>
                <a:gd name="T34" fmla="*/ 2256 w 3441"/>
                <a:gd name="T35" fmla="*/ 720 h 3865"/>
                <a:gd name="T36" fmla="*/ 2543 w 3441"/>
                <a:gd name="T37" fmla="*/ 1229 h 3865"/>
                <a:gd name="T38" fmla="*/ 2367 w 3441"/>
                <a:gd name="T39" fmla="*/ 1710 h 3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41" h="3865">
                  <a:moveTo>
                    <a:pt x="1924" y="0"/>
                  </a:moveTo>
                  <a:lnTo>
                    <a:pt x="1924" y="0"/>
                  </a:lnTo>
                  <a:cubicBezTo>
                    <a:pt x="0" y="0"/>
                    <a:pt x="0" y="0"/>
                    <a:pt x="0" y="0"/>
                  </a:cubicBezTo>
                  <a:cubicBezTo>
                    <a:pt x="0" y="3864"/>
                    <a:pt x="0" y="3864"/>
                    <a:pt x="0" y="3864"/>
                  </a:cubicBezTo>
                  <a:cubicBezTo>
                    <a:pt x="822" y="3864"/>
                    <a:pt x="822" y="3864"/>
                    <a:pt x="822" y="3864"/>
                  </a:cubicBezTo>
                  <a:cubicBezTo>
                    <a:pt x="822" y="2514"/>
                    <a:pt x="822" y="2514"/>
                    <a:pt x="822" y="2514"/>
                  </a:cubicBezTo>
                  <a:cubicBezTo>
                    <a:pt x="2136" y="2514"/>
                    <a:pt x="2136" y="2514"/>
                    <a:pt x="2136" y="2514"/>
                  </a:cubicBezTo>
                  <a:cubicBezTo>
                    <a:pt x="2580" y="2514"/>
                    <a:pt x="2793" y="2459"/>
                    <a:pt x="3015" y="2265"/>
                  </a:cubicBezTo>
                  <a:cubicBezTo>
                    <a:pt x="3283" y="2033"/>
                    <a:pt x="3440" y="1664"/>
                    <a:pt x="3440" y="1257"/>
                  </a:cubicBezTo>
                  <a:cubicBezTo>
                    <a:pt x="3440" y="914"/>
                    <a:pt x="3319" y="591"/>
                    <a:pt x="3097" y="351"/>
                  </a:cubicBezTo>
                  <a:cubicBezTo>
                    <a:pt x="2839" y="64"/>
                    <a:pt x="2608" y="0"/>
                    <a:pt x="1924" y="0"/>
                  </a:cubicBezTo>
                  <a:close/>
                  <a:moveTo>
                    <a:pt x="2367" y="1710"/>
                  </a:moveTo>
                  <a:lnTo>
                    <a:pt x="2367" y="1710"/>
                  </a:lnTo>
                  <a:cubicBezTo>
                    <a:pt x="2284" y="1793"/>
                    <a:pt x="2154" y="1821"/>
                    <a:pt x="1942" y="1821"/>
                  </a:cubicBezTo>
                  <a:cubicBezTo>
                    <a:pt x="822" y="1821"/>
                    <a:pt x="822" y="1821"/>
                    <a:pt x="822" y="1821"/>
                  </a:cubicBezTo>
                  <a:cubicBezTo>
                    <a:pt x="822" y="684"/>
                    <a:pt x="822" y="684"/>
                    <a:pt x="822" y="684"/>
                  </a:cubicBezTo>
                  <a:cubicBezTo>
                    <a:pt x="1951" y="684"/>
                    <a:pt x="1951" y="684"/>
                    <a:pt x="1951" y="684"/>
                  </a:cubicBezTo>
                  <a:cubicBezTo>
                    <a:pt x="2090" y="684"/>
                    <a:pt x="2191" y="703"/>
                    <a:pt x="2256" y="720"/>
                  </a:cubicBezTo>
                  <a:cubicBezTo>
                    <a:pt x="2432" y="785"/>
                    <a:pt x="2543" y="970"/>
                    <a:pt x="2543" y="1229"/>
                  </a:cubicBezTo>
                  <a:cubicBezTo>
                    <a:pt x="2543" y="1442"/>
                    <a:pt x="2478" y="1627"/>
                    <a:pt x="2367" y="1710"/>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22" name="Freeform 5">
              <a:extLst>
                <a:ext uri="{FF2B5EF4-FFF2-40B4-BE49-F238E27FC236}">
                  <a16:creationId xmlns:a16="http://schemas.microsoft.com/office/drawing/2014/main" id="{B6E704AD-0468-0A4B-99DD-609CAD7DBBE8}"/>
                </a:ext>
              </a:extLst>
            </p:cNvPr>
            <p:cNvSpPr>
              <a:spLocks noChangeArrowheads="1"/>
            </p:cNvSpPr>
            <p:nvPr/>
          </p:nvSpPr>
          <p:spPr bwMode="auto">
            <a:xfrm>
              <a:off x="5015" y="1644"/>
              <a:ext cx="838" cy="875"/>
            </a:xfrm>
            <a:custGeom>
              <a:avLst/>
              <a:gdLst>
                <a:gd name="T0" fmla="*/ 3403 w 3701"/>
                <a:gd name="T1" fmla="*/ 1876 h 3865"/>
                <a:gd name="T2" fmla="*/ 3403 w 3701"/>
                <a:gd name="T3" fmla="*/ 1876 h 3865"/>
                <a:gd name="T4" fmla="*/ 2285 w 3701"/>
                <a:gd name="T5" fmla="*/ 1553 h 3865"/>
                <a:gd name="T6" fmla="*/ 1647 w 3701"/>
                <a:gd name="T7" fmla="*/ 1553 h 3865"/>
                <a:gd name="T8" fmla="*/ 1037 w 3701"/>
                <a:gd name="T9" fmla="*/ 1488 h 3865"/>
                <a:gd name="T10" fmla="*/ 815 w 3701"/>
                <a:gd name="T11" fmla="*/ 1119 h 3865"/>
                <a:gd name="T12" fmla="*/ 1082 w 3701"/>
                <a:gd name="T13" fmla="*/ 730 h 3865"/>
                <a:gd name="T14" fmla="*/ 1721 w 3701"/>
                <a:gd name="T15" fmla="*/ 703 h 3865"/>
                <a:gd name="T16" fmla="*/ 3588 w 3701"/>
                <a:gd name="T17" fmla="*/ 703 h 3865"/>
                <a:gd name="T18" fmla="*/ 3588 w 3701"/>
                <a:gd name="T19" fmla="*/ 0 h 3865"/>
                <a:gd name="T20" fmla="*/ 1535 w 3701"/>
                <a:gd name="T21" fmla="*/ 0 h 3865"/>
                <a:gd name="T22" fmla="*/ 685 w 3701"/>
                <a:gd name="T23" fmla="*/ 82 h 3865"/>
                <a:gd name="T24" fmla="*/ 0 w 3701"/>
                <a:gd name="T25" fmla="*/ 1136 h 3865"/>
                <a:gd name="T26" fmla="*/ 371 w 3701"/>
                <a:gd name="T27" fmla="*/ 1997 h 3865"/>
                <a:gd name="T28" fmla="*/ 1360 w 3701"/>
                <a:gd name="T29" fmla="*/ 2255 h 3865"/>
                <a:gd name="T30" fmla="*/ 2202 w 3701"/>
                <a:gd name="T31" fmla="*/ 2255 h 3865"/>
                <a:gd name="T32" fmla="*/ 2626 w 3701"/>
                <a:gd name="T33" fmla="*/ 2320 h 3865"/>
                <a:gd name="T34" fmla="*/ 2876 w 3701"/>
                <a:gd name="T35" fmla="*/ 2727 h 3865"/>
                <a:gd name="T36" fmla="*/ 2682 w 3701"/>
                <a:gd name="T37" fmla="*/ 3069 h 3865"/>
                <a:gd name="T38" fmla="*/ 2100 w 3701"/>
                <a:gd name="T39" fmla="*/ 3162 h 3865"/>
                <a:gd name="T40" fmla="*/ 84 w 3701"/>
                <a:gd name="T41" fmla="*/ 3162 h 3865"/>
                <a:gd name="T42" fmla="*/ 84 w 3701"/>
                <a:gd name="T43" fmla="*/ 3864 h 3865"/>
                <a:gd name="T44" fmla="*/ 2174 w 3701"/>
                <a:gd name="T45" fmla="*/ 3864 h 3865"/>
                <a:gd name="T46" fmla="*/ 3200 w 3701"/>
                <a:gd name="T47" fmla="*/ 3707 h 3865"/>
                <a:gd name="T48" fmla="*/ 3700 w 3701"/>
                <a:gd name="T49" fmla="*/ 2727 h 3865"/>
                <a:gd name="T50" fmla="*/ 3403 w 3701"/>
                <a:gd name="T51" fmla="*/ 1876 h 3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701" h="3865">
                  <a:moveTo>
                    <a:pt x="3403" y="1876"/>
                  </a:moveTo>
                  <a:lnTo>
                    <a:pt x="3403" y="1876"/>
                  </a:lnTo>
                  <a:cubicBezTo>
                    <a:pt x="3172" y="1636"/>
                    <a:pt x="2857" y="1553"/>
                    <a:pt x="2285" y="1553"/>
                  </a:cubicBezTo>
                  <a:cubicBezTo>
                    <a:pt x="1647" y="1553"/>
                    <a:pt x="1647" y="1553"/>
                    <a:pt x="1647" y="1553"/>
                  </a:cubicBezTo>
                  <a:cubicBezTo>
                    <a:pt x="1369" y="1553"/>
                    <a:pt x="1156" y="1535"/>
                    <a:pt x="1037" y="1488"/>
                  </a:cubicBezTo>
                  <a:cubicBezTo>
                    <a:pt x="897" y="1423"/>
                    <a:pt x="815" y="1294"/>
                    <a:pt x="815" y="1119"/>
                  </a:cubicBezTo>
                  <a:cubicBezTo>
                    <a:pt x="815" y="914"/>
                    <a:pt x="916" y="776"/>
                    <a:pt x="1082" y="730"/>
                  </a:cubicBezTo>
                  <a:cubicBezTo>
                    <a:pt x="1203" y="703"/>
                    <a:pt x="1350" y="703"/>
                    <a:pt x="1721" y="703"/>
                  </a:cubicBezTo>
                  <a:cubicBezTo>
                    <a:pt x="3588" y="703"/>
                    <a:pt x="3588" y="703"/>
                    <a:pt x="3588" y="703"/>
                  </a:cubicBezTo>
                  <a:cubicBezTo>
                    <a:pt x="3588" y="0"/>
                    <a:pt x="3588" y="0"/>
                    <a:pt x="3588" y="0"/>
                  </a:cubicBezTo>
                  <a:cubicBezTo>
                    <a:pt x="1535" y="0"/>
                    <a:pt x="1535" y="0"/>
                    <a:pt x="1535" y="0"/>
                  </a:cubicBezTo>
                  <a:cubicBezTo>
                    <a:pt x="1073" y="0"/>
                    <a:pt x="860" y="9"/>
                    <a:pt x="685" y="82"/>
                  </a:cubicBezTo>
                  <a:cubicBezTo>
                    <a:pt x="278" y="222"/>
                    <a:pt x="0" y="638"/>
                    <a:pt x="0" y="1136"/>
                  </a:cubicBezTo>
                  <a:cubicBezTo>
                    <a:pt x="0" y="1479"/>
                    <a:pt x="140" y="1784"/>
                    <a:pt x="371" y="1997"/>
                  </a:cubicBezTo>
                  <a:cubicBezTo>
                    <a:pt x="583" y="2172"/>
                    <a:pt x="888" y="2255"/>
                    <a:pt x="1360" y="2255"/>
                  </a:cubicBezTo>
                  <a:cubicBezTo>
                    <a:pt x="2202" y="2255"/>
                    <a:pt x="2202" y="2255"/>
                    <a:pt x="2202" y="2255"/>
                  </a:cubicBezTo>
                  <a:cubicBezTo>
                    <a:pt x="2387" y="2255"/>
                    <a:pt x="2544" y="2274"/>
                    <a:pt x="2626" y="2320"/>
                  </a:cubicBezTo>
                  <a:cubicBezTo>
                    <a:pt x="2784" y="2404"/>
                    <a:pt x="2876" y="2542"/>
                    <a:pt x="2876" y="2727"/>
                  </a:cubicBezTo>
                  <a:cubicBezTo>
                    <a:pt x="2876" y="2875"/>
                    <a:pt x="2812" y="2986"/>
                    <a:pt x="2682" y="3069"/>
                  </a:cubicBezTo>
                  <a:cubicBezTo>
                    <a:pt x="2590" y="3134"/>
                    <a:pt x="2414" y="3162"/>
                    <a:pt x="2100" y="3162"/>
                  </a:cubicBezTo>
                  <a:cubicBezTo>
                    <a:pt x="84" y="3162"/>
                    <a:pt x="84" y="3162"/>
                    <a:pt x="84" y="3162"/>
                  </a:cubicBezTo>
                  <a:cubicBezTo>
                    <a:pt x="84" y="3864"/>
                    <a:pt x="84" y="3864"/>
                    <a:pt x="84" y="3864"/>
                  </a:cubicBezTo>
                  <a:cubicBezTo>
                    <a:pt x="2174" y="3864"/>
                    <a:pt x="2174" y="3864"/>
                    <a:pt x="2174" y="3864"/>
                  </a:cubicBezTo>
                  <a:cubicBezTo>
                    <a:pt x="2756" y="3864"/>
                    <a:pt x="3006" y="3827"/>
                    <a:pt x="3200" y="3707"/>
                  </a:cubicBezTo>
                  <a:cubicBezTo>
                    <a:pt x="3506" y="3513"/>
                    <a:pt x="3700" y="3143"/>
                    <a:pt x="3700" y="2727"/>
                  </a:cubicBezTo>
                  <a:cubicBezTo>
                    <a:pt x="3700" y="2385"/>
                    <a:pt x="3579" y="2052"/>
                    <a:pt x="3403" y="1876"/>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23" name="Freeform 6">
              <a:extLst>
                <a:ext uri="{FF2B5EF4-FFF2-40B4-BE49-F238E27FC236}">
                  <a16:creationId xmlns:a16="http://schemas.microsoft.com/office/drawing/2014/main" id="{307634C4-89EC-9C47-BE6D-B217FE45D9B6}"/>
                </a:ext>
              </a:extLst>
            </p:cNvPr>
            <p:cNvSpPr>
              <a:spLocks noChangeArrowheads="1"/>
            </p:cNvSpPr>
            <p:nvPr/>
          </p:nvSpPr>
          <p:spPr bwMode="auto">
            <a:xfrm>
              <a:off x="3262" y="1644"/>
              <a:ext cx="710" cy="875"/>
            </a:xfrm>
            <a:custGeom>
              <a:avLst/>
              <a:gdLst>
                <a:gd name="T0" fmla="*/ 2312 w 3136"/>
                <a:gd name="T1" fmla="*/ 1580 h 3865"/>
                <a:gd name="T2" fmla="*/ 823 w 3136"/>
                <a:gd name="T3" fmla="*/ 1580 h 3865"/>
                <a:gd name="T4" fmla="*/ 823 w 3136"/>
                <a:gd name="T5" fmla="*/ 0 h 3865"/>
                <a:gd name="T6" fmla="*/ 0 w 3136"/>
                <a:gd name="T7" fmla="*/ 0 h 3865"/>
                <a:gd name="T8" fmla="*/ 0 w 3136"/>
                <a:gd name="T9" fmla="*/ 3864 h 3865"/>
                <a:gd name="T10" fmla="*/ 823 w 3136"/>
                <a:gd name="T11" fmla="*/ 3864 h 3865"/>
                <a:gd name="T12" fmla="*/ 823 w 3136"/>
                <a:gd name="T13" fmla="*/ 2274 h 3865"/>
                <a:gd name="T14" fmla="*/ 2312 w 3136"/>
                <a:gd name="T15" fmla="*/ 2274 h 3865"/>
                <a:gd name="T16" fmla="*/ 2312 w 3136"/>
                <a:gd name="T17" fmla="*/ 3864 h 3865"/>
                <a:gd name="T18" fmla="*/ 3135 w 3136"/>
                <a:gd name="T19" fmla="*/ 3864 h 3865"/>
                <a:gd name="T20" fmla="*/ 3135 w 3136"/>
                <a:gd name="T21" fmla="*/ 0 h 3865"/>
                <a:gd name="T22" fmla="*/ 2312 w 3136"/>
                <a:gd name="T23" fmla="*/ 0 h 3865"/>
                <a:gd name="T24" fmla="*/ 2312 w 3136"/>
                <a:gd name="T25" fmla="*/ 1580 h 3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36" h="3865">
                  <a:moveTo>
                    <a:pt x="2312" y="1580"/>
                  </a:moveTo>
                  <a:lnTo>
                    <a:pt x="823" y="1580"/>
                  </a:lnTo>
                  <a:lnTo>
                    <a:pt x="823" y="0"/>
                  </a:lnTo>
                  <a:lnTo>
                    <a:pt x="0" y="0"/>
                  </a:lnTo>
                  <a:lnTo>
                    <a:pt x="0" y="3864"/>
                  </a:lnTo>
                  <a:lnTo>
                    <a:pt x="823" y="3864"/>
                  </a:lnTo>
                  <a:lnTo>
                    <a:pt x="823" y="2274"/>
                  </a:lnTo>
                  <a:lnTo>
                    <a:pt x="2312" y="2274"/>
                  </a:lnTo>
                  <a:lnTo>
                    <a:pt x="2312" y="3864"/>
                  </a:lnTo>
                  <a:lnTo>
                    <a:pt x="3135" y="3864"/>
                  </a:lnTo>
                  <a:lnTo>
                    <a:pt x="3135" y="0"/>
                  </a:lnTo>
                  <a:lnTo>
                    <a:pt x="2312" y="0"/>
                  </a:lnTo>
                  <a:lnTo>
                    <a:pt x="2312" y="158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24" name="Freeform 7">
              <a:extLst>
                <a:ext uri="{FF2B5EF4-FFF2-40B4-BE49-F238E27FC236}">
                  <a16:creationId xmlns:a16="http://schemas.microsoft.com/office/drawing/2014/main" id="{EB31C9CE-23D4-6842-A624-D81F38BA8D02}"/>
                </a:ext>
              </a:extLst>
            </p:cNvPr>
            <p:cNvSpPr>
              <a:spLocks noChangeArrowheads="1"/>
            </p:cNvSpPr>
            <p:nvPr/>
          </p:nvSpPr>
          <p:spPr bwMode="auto">
            <a:xfrm>
              <a:off x="4080" y="1637"/>
              <a:ext cx="865" cy="886"/>
            </a:xfrm>
            <a:custGeom>
              <a:avLst/>
              <a:gdLst>
                <a:gd name="T0" fmla="*/ 1914 w 3821"/>
                <a:gd name="T1" fmla="*/ 0 h 3912"/>
                <a:gd name="T2" fmla="*/ 1914 w 3821"/>
                <a:gd name="T3" fmla="*/ 0 h 3912"/>
                <a:gd name="T4" fmla="*/ 592 w 3821"/>
                <a:gd name="T5" fmla="*/ 379 h 3912"/>
                <a:gd name="T6" fmla="*/ 0 w 3821"/>
                <a:gd name="T7" fmla="*/ 1978 h 3912"/>
                <a:gd name="T8" fmla="*/ 342 w 3821"/>
                <a:gd name="T9" fmla="*/ 3236 h 3912"/>
                <a:gd name="T10" fmla="*/ 1970 w 3821"/>
                <a:gd name="T11" fmla="*/ 3911 h 3912"/>
                <a:gd name="T12" fmla="*/ 3218 w 3821"/>
                <a:gd name="T13" fmla="*/ 3559 h 3912"/>
                <a:gd name="T14" fmla="*/ 3820 w 3821"/>
                <a:gd name="T15" fmla="*/ 2015 h 3912"/>
                <a:gd name="T16" fmla="*/ 3449 w 3821"/>
                <a:gd name="T17" fmla="*/ 591 h 3912"/>
                <a:gd name="T18" fmla="*/ 1914 w 3821"/>
                <a:gd name="T19" fmla="*/ 0 h 3912"/>
                <a:gd name="T20" fmla="*/ 1914 w 3821"/>
                <a:gd name="T21" fmla="*/ 3264 h 3912"/>
                <a:gd name="T22" fmla="*/ 1914 w 3821"/>
                <a:gd name="T23" fmla="*/ 3264 h 3912"/>
                <a:gd name="T24" fmla="*/ 907 w 3821"/>
                <a:gd name="T25" fmla="*/ 1951 h 3912"/>
                <a:gd name="T26" fmla="*/ 1092 w 3821"/>
                <a:gd name="T27" fmla="*/ 1045 h 3912"/>
                <a:gd name="T28" fmla="*/ 1914 w 3821"/>
                <a:gd name="T29" fmla="*/ 656 h 3912"/>
                <a:gd name="T30" fmla="*/ 2913 w 3821"/>
                <a:gd name="T31" fmla="*/ 1960 h 3912"/>
                <a:gd name="T32" fmla="*/ 1914 w 3821"/>
                <a:gd name="T33" fmla="*/ 3264 h 3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21" h="3912">
                  <a:moveTo>
                    <a:pt x="1914" y="0"/>
                  </a:moveTo>
                  <a:lnTo>
                    <a:pt x="1914" y="0"/>
                  </a:lnTo>
                  <a:cubicBezTo>
                    <a:pt x="1369" y="0"/>
                    <a:pt x="888" y="129"/>
                    <a:pt x="592" y="379"/>
                  </a:cubicBezTo>
                  <a:cubicBezTo>
                    <a:pt x="204" y="675"/>
                    <a:pt x="0" y="1239"/>
                    <a:pt x="0" y="1978"/>
                  </a:cubicBezTo>
                  <a:cubicBezTo>
                    <a:pt x="0" y="2496"/>
                    <a:pt x="111" y="2921"/>
                    <a:pt x="342" y="3236"/>
                  </a:cubicBezTo>
                  <a:cubicBezTo>
                    <a:pt x="638" y="3671"/>
                    <a:pt x="1230" y="3911"/>
                    <a:pt x="1970" y="3911"/>
                  </a:cubicBezTo>
                  <a:cubicBezTo>
                    <a:pt x="2488" y="3911"/>
                    <a:pt x="2932" y="3790"/>
                    <a:pt x="3218" y="3559"/>
                  </a:cubicBezTo>
                  <a:cubicBezTo>
                    <a:pt x="3598" y="3245"/>
                    <a:pt x="3820" y="2690"/>
                    <a:pt x="3820" y="2015"/>
                  </a:cubicBezTo>
                  <a:cubicBezTo>
                    <a:pt x="3820" y="1414"/>
                    <a:pt x="3680" y="906"/>
                    <a:pt x="3449" y="591"/>
                  </a:cubicBezTo>
                  <a:cubicBezTo>
                    <a:pt x="3154" y="212"/>
                    <a:pt x="2599" y="0"/>
                    <a:pt x="1914" y="0"/>
                  </a:cubicBezTo>
                  <a:close/>
                  <a:moveTo>
                    <a:pt x="1914" y="3264"/>
                  </a:moveTo>
                  <a:lnTo>
                    <a:pt x="1914" y="3264"/>
                  </a:lnTo>
                  <a:cubicBezTo>
                    <a:pt x="1221" y="3264"/>
                    <a:pt x="907" y="2856"/>
                    <a:pt x="907" y="1951"/>
                  </a:cubicBezTo>
                  <a:cubicBezTo>
                    <a:pt x="907" y="1544"/>
                    <a:pt x="962" y="1229"/>
                    <a:pt x="1092" y="1045"/>
                  </a:cubicBezTo>
                  <a:cubicBezTo>
                    <a:pt x="1239" y="795"/>
                    <a:pt x="1535" y="656"/>
                    <a:pt x="1914" y="656"/>
                  </a:cubicBezTo>
                  <a:cubicBezTo>
                    <a:pt x="2608" y="656"/>
                    <a:pt x="2913" y="1063"/>
                    <a:pt x="2913" y="1960"/>
                  </a:cubicBezTo>
                  <a:cubicBezTo>
                    <a:pt x="2913" y="2856"/>
                    <a:pt x="2599" y="3264"/>
                    <a:pt x="1914" y="3264"/>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grpSp>
      <p:sp>
        <p:nvSpPr>
          <p:cNvPr id="2" name="Footer Placeholder 1">
            <a:extLst>
              <a:ext uri="{FF2B5EF4-FFF2-40B4-BE49-F238E27FC236}">
                <a16:creationId xmlns:a16="http://schemas.microsoft.com/office/drawing/2014/main" id="{664B4A78-C721-124E-A3D9-9652630D4104}"/>
              </a:ext>
            </a:extLst>
          </p:cNvPr>
          <p:cNvSpPr>
            <a:spLocks noGrp="1"/>
          </p:cNvSpPr>
          <p:nvPr>
            <p:ph type="ftr" sz="quarter" idx="10"/>
          </p:nvPr>
        </p:nvSpPr>
        <p:spPr/>
        <p:txBody>
          <a:bodyPr/>
          <a:lstStyle>
            <a:lvl1pPr>
              <a:defRPr sz="900">
                <a:solidFill>
                  <a:schemeClr val="bg1"/>
                </a:solidFill>
              </a:defRPr>
            </a:lvl1pPr>
          </a:lstStyle>
          <a:p>
            <a:r>
              <a:rPr lang="en-US"/>
              <a:t>Sophos Confidential</a:t>
            </a:r>
          </a:p>
        </p:txBody>
      </p:sp>
      <p:sp>
        <p:nvSpPr>
          <p:cNvPr id="3" name="Slide Number Placeholder 2">
            <a:extLst>
              <a:ext uri="{FF2B5EF4-FFF2-40B4-BE49-F238E27FC236}">
                <a16:creationId xmlns:a16="http://schemas.microsoft.com/office/drawing/2014/main" id="{90533121-7B7E-F948-8795-F5CAEA7945FD}"/>
              </a:ext>
            </a:extLst>
          </p:cNvPr>
          <p:cNvSpPr>
            <a:spLocks noGrp="1"/>
          </p:cNvSpPr>
          <p:nvPr>
            <p:ph type="sldNum" sz="quarter" idx="11"/>
          </p:nvPr>
        </p:nvSpPr>
        <p:spPr/>
        <p:txBody>
          <a:bodyPr/>
          <a:lstStyle>
            <a:lvl1pPr>
              <a:defRPr sz="900">
                <a:solidFill>
                  <a:schemeClr val="bg1"/>
                </a:solidFill>
              </a:defRPr>
            </a:lvl1pPr>
          </a:lstStyle>
          <a:p>
            <a:fld id="{0B4E209A-B732-E041-B035-762E24F34A7B}" type="slidenum">
              <a:rPr lang="en-US" smtClean="0"/>
              <a:pPr/>
              <a:t>‹#›</a:t>
            </a:fld>
            <a:endParaRPr lang="en-US"/>
          </a:p>
        </p:txBody>
      </p:sp>
      <p:sp>
        <p:nvSpPr>
          <p:cNvPr id="17" name="Title 1">
            <a:extLst>
              <a:ext uri="{FF2B5EF4-FFF2-40B4-BE49-F238E27FC236}">
                <a16:creationId xmlns:a16="http://schemas.microsoft.com/office/drawing/2014/main" id="{E6A5B6D0-01B2-EE44-AE5C-477AB901013E}"/>
              </a:ext>
            </a:extLst>
          </p:cNvPr>
          <p:cNvSpPr>
            <a:spLocks noGrp="1"/>
          </p:cNvSpPr>
          <p:nvPr>
            <p:ph type="title"/>
          </p:nvPr>
        </p:nvSpPr>
        <p:spPr>
          <a:xfrm>
            <a:off x="491900" y="514084"/>
            <a:ext cx="10928468" cy="643179"/>
          </a:xfrm>
          <a:prstGeom prst="rect">
            <a:avLst/>
          </a:prstGeom>
        </p:spPr>
        <p:txBody>
          <a:bodyPr vert="horz" lIns="91440" tIns="45720" rIns="91440" bIns="45720" rtlCol="0" anchor="t">
            <a:normAutofit/>
          </a:bodyPr>
          <a:lstStyle>
            <a:lvl1pPr algn="l" defTabSz="914400" rtl="0" eaLnBrk="1" latinLnBrk="0" hangingPunct="1">
              <a:lnSpc>
                <a:spcPts val="3200"/>
              </a:lnSpc>
              <a:spcBef>
                <a:spcPct val="0"/>
              </a:spcBef>
              <a:buNone/>
              <a:defRPr sz="3600" b="1" i="0" kern="1200" spc="-30" baseline="0">
                <a:solidFill>
                  <a:schemeClr val="bg1"/>
                </a:solidFill>
                <a:latin typeface="Calibri" panose="020F0502020204030204" pitchFamily="34" charset="0"/>
                <a:ea typeface="+mj-ea"/>
                <a:cs typeface="Calibri" panose="020F0502020204030204" pitchFamily="34" charset="0"/>
              </a:defRPr>
            </a:lvl1pPr>
          </a:lstStyle>
          <a:p>
            <a:r>
              <a:rPr lang="en-GB"/>
              <a:t>Click to edit Master title style</a:t>
            </a:r>
            <a:endParaRPr lang="en-US"/>
          </a:p>
        </p:txBody>
      </p:sp>
      <p:sp>
        <p:nvSpPr>
          <p:cNvPr id="15" name="Content Placeholder 2">
            <a:extLst>
              <a:ext uri="{FF2B5EF4-FFF2-40B4-BE49-F238E27FC236}">
                <a16:creationId xmlns:a16="http://schemas.microsoft.com/office/drawing/2014/main" id="{FC178ED6-8F34-4A4A-91C8-6547642C3FAF}"/>
              </a:ext>
            </a:extLst>
          </p:cNvPr>
          <p:cNvSpPr>
            <a:spLocks noGrp="1"/>
          </p:cNvSpPr>
          <p:nvPr>
            <p:ph idx="13" hasCustomPrompt="1"/>
          </p:nvPr>
        </p:nvSpPr>
        <p:spPr>
          <a:xfrm>
            <a:off x="491900" y="1301708"/>
            <a:ext cx="10928468" cy="4861241"/>
          </a:xfrm>
          <a:prstGeom prst="rect">
            <a:avLst/>
          </a:prstGeom>
        </p:spPr>
        <p:txBody>
          <a:bodyPr vert="horz" lIns="91440" tIns="45720" rIns="91440" bIns="45720" rtlCol="0">
            <a:normAutofit/>
          </a:bodyPr>
          <a:lstStyle>
            <a:lvl1pPr marL="290513" indent="-282575" algn="l" defTabSz="914400" rtl="0" eaLnBrk="1" latinLnBrk="0" hangingPunct="1">
              <a:lnSpc>
                <a:spcPct val="90000"/>
              </a:lnSpc>
              <a:spcBef>
                <a:spcPts val="1000"/>
              </a:spcBef>
              <a:spcAft>
                <a:spcPts val="200"/>
              </a:spcAft>
              <a:buClr>
                <a:srgbClr val="004FB5"/>
              </a:buClr>
              <a:buSzPct val="90000"/>
              <a:buFontTx/>
              <a:buBlip>
                <a:blip r:embed="rId3">
                  <a:extLst>
                    <a:ext uri="{96DAC541-7B7A-43D3-8B79-37D633B846F1}">
                      <asvg:svgBlip xmlns:asvg="http://schemas.microsoft.com/office/drawing/2016/SVG/main" r:embed="rId4"/>
                    </a:ext>
                  </a:extLst>
                </a:blip>
              </a:buBlip>
              <a:tabLst/>
              <a:defRPr sz="2400" b="0" i="0" kern="1200" spc="-20" baseline="0">
                <a:solidFill>
                  <a:schemeClr val="bg1"/>
                </a:solidFill>
                <a:latin typeface="Calibri" panose="020F0502020204030204" pitchFamily="34" charset="0"/>
                <a:ea typeface="+mn-ea"/>
                <a:cs typeface="Calibri" panose="020F0502020204030204" pitchFamily="34" charset="0"/>
              </a:defRPr>
            </a:lvl1pPr>
            <a:lvl2pPr marL="635000" indent="-233363" algn="l" defTabSz="914400" rtl="0" eaLnBrk="1" latinLnBrk="0" hangingPunct="1">
              <a:lnSpc>
                <a:spcPct val="90000"/>
              </a:lnSpc>
              <a:spcBef>
                <a:spcPts val="500"/>
              </a:spcBef>
              <a:spcAft>
                <a:spcPts val="200"/>
              </a:spcAft>
              <a:buClr>
                <a:srgbClr val="004FB5"/>
              </a:buClr>
              <a:buSzPct val="100000"/>
              <a:buFontTx/>
              <a:buBlip>
                <a:blip r:embed="rId5">
                  <a:extLst>
                    <a:ext uri="{96DAC541-7B7A-43D3-8B79-37D633B846F1}">
                      <asvg:svgBlip xmlns:asvg="http://schemas.microsoft.com/office/drawing/2016/SVG/main" r:embed="rId6"/>
                    </a:ext>
                  </a:extLst>
                </a:blip>
              </a:buBlip>
              <a:tabLst/>
              <a:defRPr sz="2000" b="0" i="0" kern="1200" spc="-20" baseline="0">
                <a:solidFill>
                  <a:schemeClr val="bg1"/>
                </a:solidFill>
                <a:latin typeface="Calibri" panose="020F0502020204030204" pitchFamily="34" charset="0"/>
                <a:ea typeface="+mn-ea"/>
                <a:cs typeface="Calibri" panose="020F0502020204030204" pitchFamily="34" charset="0"/>
              </a:defRPr>
            </a:lvl2pPr>
            <a:lvl3pPr marL="1031875" indent="-228600" algn="l" defTabSz="914400" rtl="0" eaLnBrk="1" latinLnBrk="0" hangingPunct="1">
              <a:lnSpc>
                <a:spcPct val="90000"/>
              </a:lnSpc>
              <a:spcBef>
                <a:spcPts val="500"/>
              </a:spcBef>
              <a:spcAft>
                <a:spcPts val="200"/>
              </a:spcAft>
              <a:buClr>
                <a:srgbClr val="004FB5"/>
              </a:buClr>
              <a:buSzPct val="100000"/>
              <a:buFontTx/>
              <a:buBlip>
                <a:blip r:embed="rId7">
                  <a:extLst>
                    <a:ext uri="{96DAC541-7B7A-43D3-8B79-37D633B846F1}">
                      <asvg:svgBlip xmlns:asvg="http://schemas.microsoft.com/office/drawing/2016/SVG/main" r:embed="rId8"/>
                    </a:ext>
                  </a:extLst>
                </a:blip>
              </a:buBlip>
              <a:tabLst/>
              <a:defRPr sz="1800" b="0" i="0" kern="1200" spc="-20" baseline="0">
                <a:solidFill>
                  <a:schemeClr val="bg1"/>
                </a:solidFill>
                <a:latin typeface="Calibri" panose="020F0502020204030204" pitchFamily="34" charset="0"/>
                <a:ea typeface="+mn-ea"/>
                <a:cs typeface="Calibri" panose="020F0502020204030204" pitchFamily="34" charset="0"/>
              </a:defRPr>
            </a:lvl3pPr>
            <a:lvl4pPr marL="1379538" indent="-228600" algn="l" defTabSz="914400" rtl="0" eaLnBrk="1" latinLnBrk="0" hangingPunct="1">
              <a:lnSpc>
                <a:spcPct val="90000"/>
              </a:lnSpc>
              <a:spcBef>
                <a:spcPts val="500"/>
              </a:spcBef>
              <a:spcAft>
                <a:spcPts val="200"/>
              </a:spcAft>
              <a:buClr>
                <a:srgbClr val="004FB5"/>
              </a:buClr>
              <a:buSzPct val="100000"/>
              <a:buFontTx/>
              <a:buBlip>
                <a:blip r:embed="rId9">
                  <a:extLst>
                    <a:ext uri="{96DAC541-7B7A-43D3-8B79-37D633B846F1}">
                      <asvg:svgBlip xmlns:asvg="http://schemas.microsoft.com/office/drawing/2016/SVG/main" r:embed="rId10"/>
                    </a:ext>
                  </a:extLst>
                </a:blip>
              </a:buBlip>
              <a:tabLst/>
              <a:defRPr sz="1600" b="0" i="0" kern="1200" spc="-20" baseline="0">
                <a:solidFill>
                  <a:schemeClr val="bg1"/>
                </a:solidFill>
                <a:latin typeface="Calibri" panose="020F0502020204030204" pitchFamily="34" charset="0"/>
                <a:ea typeface="+mn-ea"/>
                <a:cs typeface="Calibri" panose="020F0502020204030204" pitchFamily="34" charset="0"/>
              </a:defRPr>
            </a:lvl4pPr>
            <a:lvl5pPr marL="1662113" indent="-173038" algn="l" defTabSz="914400" rtl="0" eaLnBrk="1" latinLnBrk="0" hangingPunct="1">
              <a:lnSpc>
                <a:spcPct val="90000"/>
              </a:lnSpc>
              <a:spcBef>
                <a:spcPts val="500"/>
              </a:spcBef>
              <a:spcAft>
                <a:spcPts val="200"/>
              </a:spcAft>
              <a:buClr>
                <a:srgbClr val="004FB5"/>
              </a:buClr>
              <a:buSzPct val="100000"/>
              <a:buFontTx/>
              <a:buBlip>
                <a:blip r:embed="rId3">
                  <a:extLst>
                    <a:ext uri="{96DAC541-7B7A-43D3-8B79-37D633B846F1}">
                      <asvg:svgBlip xmlns:asvg="http://schemas.microsoft.com/office/drawing/2016/SVG/main" r:embed="rId4"/>
                    </a:ext>
                  </a:extLst>
                </a:blip>
              </a:buBlip>
              <a:tabLst/>
              <a:defRPr sz="1400" b="0" i="0" kern="1200" spc="-20" baseline="0">
                <a:solidFill>
                  <a:schemeClr val="bg1"/>
                </a:solidFill>
                <a:latin typeface="Calibri" panose="020F0502020204030204" pitchFamily="34" charset="0"/>
                <a:ea typeface="+mn-ea"/>
                <a:cs typeface="Calibri" panose="020F0502020204030204" pitchFamily="34" charset="0"/>
              </a:defRPr>
            </a:lvl5pPr>
            <a:lvl6pPr marL="1946275" marR="0" indent="-169863" algn="l" defTabSz="914400" rtl="0" eaLnBrk="1" fontAlgn="auto" latinLnBrk="0" hangingPunct="1">
              <a:lnSpc>
                <a:spcPct val="90000"/>
              </a:lnSpc>
              <a:spcBef>
                <a:spcPts val="500"/>
              </a:spcBef>
              <a:spcAft>
                <a:spcPts val="200"/>
              </a:spcAft>
              <a:buClr>
                <a:srgbClr val="004FB5"/>
              </a:buClr>
              <a:buSzTx/>
              <a:buFontTx/>
              <a:buBlip>
                <a:blip r:embed="rId5">
                  <a:extLst>
                    <a:ext uri="{96DAC541-7B7A-43D3-8B79-37D633B846F1}">
                      <asvg:svgBlip xmlns:asvg="http://schemas.microsoft.com/office/drawing/2016/SVG/main" r:embed="rId6"/>
                    </a:ext>
                  </a:extLst>
                </a:blip>
              </a:buBlip>
              <a:tabLst/>
              <a:defRPr sz="1400" b="0" i="0" kern="1200">
                <a:solidFill>
                  <a:schemeClr val="bg1"/>
                </a:solidFill>
                <a:latin typeface="Calibri" panose="020F0502020204030204" pitchFamily="34" charset="0"/>
                <a:ea typeface="+mn-ea"/>
                <a:cs typeface="Calibri" panose="020F0502020204030204" pitchFamily="34" charset="0"/>
              </a:defRPr>
            </a:lvl6pPr>
            <a:lvl7pPr marL="1546225" indent="-171450" algn="l" defTabSz="914400" rtl="0" eaLnBrk="1" latinLnBrk="0" hangingPunct="1">
              <a:lnSpc>
                <a:spcPct val="90000"/>
              </a:lnSpc>
              <a:spcBef>
                <a:spcPts val="500"/>
              </a:spcBef>
              <a:buFont typeface="Calibri" panose="020B0604020202020204" pitchFamily="34" charset="0"/>
              <a:buNone/>
              <a:tabLst/>
              <a:defRPr sz="1200" b="0" i="0" kern="1200">
                <a:solidFill>
                  <a:schemeClr val="tx1"/>
                </a:solidFill>
                <a:latin typeface="Calibri" pitchFamily="2" charset="0"/>
                <a:ea typeface="+mn-ea"/>
                <a:cs typeface="+mn-cs"/>
              </a:defRPr>
            </a:lvl7pPr>
            <a:lvl8pPr marL="34290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9pPr>
          </a:lstStyle>
          <a:p>
            <a:pPr lvl="0"/>
            <a:r>
              <a:rPr lang="en-US"/>
              <a:t>First level bullet</a:t>
            </a:r>
          </a:p>
          <a:p>
            <a:pPr lvl="1"/>
            <a:r>
              <a:rPr lang="en-US"/>
              <a:t>Second level</a:t>
            </a:r>
          </a:p>
          <a:p>
            <a:pPr lvl="2"/>
            <a:r>
              <a:rPr lang="en-US"/>
              <a:t>Third level</a:t>
            </a:r>
          </a:p>
          <a:p>
            <a:pPr lvl="3"/>
            <a:r>
              <a:rPr lang="en-US"/>
              <a:t>Fourth level</a:t>
            </a:r>
          </a:p>
          <a:p>
            <a:pPr lvl="4"/>
            <a:r>
              <a:rPr lang="en-US"/>
              <a:t>Fifth level </a:t>
            </a:r>
          </a:p>
          <a:p>
            <a:pPr lvl="5"/>
            <a:r>
              <a:rPr lang="en-US"/>
              <a:t>Sixth level</a:t>
            </a:r>
          </a:p>
        </p:txBody>
      </p:sp>
    </p:spTree>
    <p:extLst>
      <p:ext uri="{BB962C8B-B14F-4D97-AF65-F5344CB8AC3E}">
        <p14:creationId xmlns:p14="http://schemas.microsoft.com/office/powerpoint/2010/main" val="15400589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 Content (Mesh)">
    <p:spTree>
      <p:nvGrpSpPr>
        <p:cNvPr id="1" name=""/>
        <p:cNvGrpSpPr/>
        <p:nvPr/>
      </p:nvGrpSpPr>
      <p:grpSpPr>
        <a:xfrm>
          <a:off x="0" y="0"/>
          <a:ext cx="0" cy="0"/>
          <a:chOff x="0" y="0"/>
          <a:chExt cx="0" cy="0"/>
        </a:xfrm>
      </p:grpSpPr>
      <p:pic>
        <p:nvPicPr>
          <p:cNvPr id="12" name="Picture 11" descr="A picture containing dark, night sky&#10;&#10;Description automatically generated">
            <a:extLst>
              <a:ext uri="{FF2B5EF4-FFF2-40B4-BE49-F238E27FC236}">
                <a16:creationId xmlns:a16="http://schemas.microsoft.com/office/drawing/2014/main" id="{6A4AD5FD-181E-5049-BDBE-657517AD6CAF}"/>
              </a:ext>
            </a:extLst>
          </p:cNvPr>
          <p:cNvPicPr>
            <a:picLocks noChangeAspect="1"/>
          </p:cNvPicPr>
          <p:nvPr userDrawn="1"/>
        </p:nvPicPr>
        <p:blipFill>
          <a:blip r:embed="rId2">
            <a:alphaModFix amt="29000"/>
          </a:blip>
          <a:stretch>
            <a:fillRect/>
          </a:stretch>
        </p:blipFill>
        <p:spPr>
          <a:xfrm>
            <a:off x="0" y="0"/>
            <a:ext cx="12192000" cy="6858000"/>
          </a:xfrm>
          <a:prstGeom prst="rect">
            <a:avLst/>
          </a:prstGeom>
        </p:spPr>
      </p:pic>
      <p:grpSp>
        <p:nvGrpSpPr>
          <p:cNvPr id="18" name="Group 1">
            <a:extLst>
              <a:ext uri="{FF2B5EF4-FFF2-40B4-BE49-F238E27FC236}">
                <a16:creationId xmlns:a16="http://schemas.microsoft.com/office/drawing/2014/main" id="{246C8955-CCFA-9344-B1BE-8E43D8AC91E2}"/>
              </a:ext>
            </a:extLst>
          </p:cNvPr>
          <p:cNvGrpSpPr>
            <a:grpSpLocks/>
          </p:cNvGrpSpPr>
          <p:nvPr userDrawn="1"/>
        </p:nvGrpSpPr>
        <p:grpSpPr bwMode="auto">
          <a:xfrm>
            <a:off x="11328117" y="6556764"/>
            <a:ext cx="589722" cy="97534"/>
            <a:chOff x="496" y="1637"/>
            <a:chExt cx="5357" cy="886"/>
          </a:xfrm>
          <a:solidFill>
            <a:schemeClr val="bg1"/>
          </a:solidFill>
        </p:grpSpPr>
        <p:sp>
          <p:nvSpPr>
            <p:cNvPr id="19" name="Freeform 2">
              <a:extLst>
                <a:ext uri="{FF2B5EF4-FFF2-40B4-BE49-F238E27FC236}">
                  <a16:creationId xmlns:a16="http://schemas.microsoft.com/office/drawing/2014/main" id="{A13ECC34-9CB9-4844-98BE-6D31B6008389}"/>
                </a:ext>
              </a:extLst>
            </p:cNvPr>
            <p:cNvSpPr>
              <a:spLocks noChangeArrowheads="1"/>
            </p:cNvSpPr>
            <p:nvPr/>
          </p:nvSpPr>
          <p:spPr bwMode="auto">
            <a:xfrm>
              <a:off x="496" y="1644"/>
              <a:ext cx="838" cy="875"/>
            </a:xfrm>
            <a:custGeom>
              <a:avLst/>
              <a:gdLst>
                <a:gd name="T0" fmla="*/ 2275 w 3700"/>
                <a:gd name="T1" fmla="*/ 1553 h 3865"/>
                <a:gd name="T2" fmla="*/ 2275 w 3700"/>
                <a:gd name="T3" fmla="*/ 1553 h 3865"/>
                <a:gd name="T4" fmla="*/ 1647 w 3700"/>
                <a:gd name="T5" fmla="*/ 1553 h 3865"/>
                <a:gd name="T6" fmla="*/ 1036 w 3700"/>
                <a:gd name="T7" fmla="*/ 1488 h 3865"/>
                <a:gd name="T8" fmla="*/ 814 w 3700"/>
                <a:gd name="T9" fmla="*/ 1119 h 3865"/>
                <a:gd name="T10" fmla="*/ 1082 w 3700"/>
                <a:gd name="T11" fmla="*/ 730 h 3865"/>
                <a:gd name="T12" fmla="*/ 1720 w 3700"/>
                <a:gd name="T13" fmla="*/ 703 h 3865"/>
                <a:gd name="T14" fmla="*/ 3579 w 3700"/>
                <a:gd name="T15" fmla="*/ 703 h 3865"/>
                <a:gd name="T16" fmla="*/ 3579 w 3700"/>
                <a:gd name="T17" fmla="*/ 0 h 3865"/>
                <a:gd name="T18" fmla="*/ 1526 w 3700"/>
                <a:gd name="T19" fmla="*/ 0 h 3865"/>
                <a:gd name="T20" fmla="*/ 685 w 3700"/>
                <a:gd name="T21" fmla="*/ 82 h 3865"/>
                <a:gd name="T22" fmla="*/ 0 w 3700"/>
                <a:gd name="T23" fmla="*/ 1136 h 3865"/>
                <a:gd name="T24" fmla="*/ 370 w 3700"/>
                <a:gd name="T25" fmla="*/ 1997 h 3865"/>
                <a:gd name="T26" fmla="*/ 1360 w 3700"/>
                <a:gd name="T27" fmla="*/ 2255 h 3865"/>
                <a:gd name="T28" fmla="*/ 2201 w 3700"/>
                <a:gd name="T29" fmla="*/ 2255 h 3865"/>
                <a:gd name="T30" fmla="*/ 2626 w 3700"/>
                <a:gd name="T31" fmla="*/ 2320 h 3865"/>
                <a:gd name="T32" fmla="*/ 2876 w 3700"/>
                <a:gd name="T33" fmla="*/ 2727 h 3865"/>
                <a:gd name="T34" fmla="*/ 2682 w 3700"/>
                <a:gd name="T35" fmla="*/ 3069 h 3865"/>
                <a:gd name="T36" fmla="*/ 2100 w 3700"/>
                <a:gd name="T37" fmla="*/ 3162 h 3865"/>
                <a:gd name="T38" fmla="*/ 84 w 3700"/>
                <a:gd name="T39" fmla="*/ 3162 h 3865"/>
                <a:gd name="T40" fmla="*/ 84 w 3700"/>
                <a:gd name="T41" fmla="*/ 3864 h 3865"/>
                <a:gd name="T42" fmla="*/ 2165 w 3700"/>
                <a:gd name="T43" fmla="*/ 3864 h 3865"/>
                <a:gd name="T44" fmla="*/ 3191 w 3700"/>
                <a:gd name="T45" fmla="*/ 3707 h 3865"/>
                <a:gd name="T46" fmla="*/ 3699 w 3700"/>
                <a:gd name="T47" fmla="*/ 2727 h 3865"/>
                <a:gd name="T48" fmla="*/ 3404 w 3700"/>
                <a:gd name="T49" fmla="*/ 1876 h 3865"/>
                <a:gd name="T50" fmla="*/ 2275 w 3700"/>
                <a:gd name="T51" fmla="*/ 1553 h 3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700" h="3865">
                  <a:moveTo>
                    <a:pt x="2275" y="1553"/>
                  </a:moveTo>
                  <a:lnTo>
                    <a:pt x="2275" y="1553"/>
                  </a:lnTo>
                  <a:cubicBezTo>
                    <a:pt x="1647" y="1553"/>
                    <a:pt x="1647" y="1553"/>
                    <a:pt x="1647" y="1553"/>
                  </a:cubicBezTo>
                  <a:cubicBezTo>
                    <a:pt x="1360" y="1553"/>
                    <a:pt x="1156" y="1535"/>
                    <a:pt x="1036" y="1488"/>
                  </a:cubicBezTo>
                  <a:cubicBezTo>
                    <a:pt x="897" y="1423"/>
                    <a:pt x="814" y="1294"/>
                    <a:pt x="814" y="1119"/>
                  </a:cubicBezTo>
                  <a:cubicBezTo>
                    <a:pt x="814" y="914"/>
                    <a:pt x="916" y="776"/>
                    <a:pt x="1082" y="730"/>
                  </a:cubicBezTo>
                  <a:cubicBezTo>
                    <a:pt x="1203" y="703"/>
                    <a:pt x="1350" y="703"/>
                    <a:pt x="1720" y="703"/>
                  </a:cubicBezTo>
                  <a:cubicBezTo>
                    <a:pt x="3579" y="703"/>
                    <a:pt x="3579" y="703"/>
                    <a:pt x="3579" y="703"/>
                  </a:cubicBezTo>
                  <a:cubicBezTo>
                    <a:pt x="3579" y="0"/>
                    <a:pt x="3579" y="0"/>
                    <a:pt x="3579" y="0"/>
                  </a:cubicBezTo>
                  <a:cubicBezTo>
                    <a:pt x="1526" y="0"/>
                    <a:pt x="1526" y="0"/>
                    <a:pt x="1526" y="0"/>
                  </a:cubicBezTo>
                  <a:cubicBezTo>
                    <a:pt x="1073" y="0"/>
                    <a:pt x="860" y="9"/>
                    <a:pt x="685" y="82"/>
                  </a:cubicBezTo>
                  <a:cubicBezTo>
                    <a:pt x="278" y="222"/>
                    <a:pt x="0" y="638"/>
                    <a:pt x="0" y="1136"/>
                  </a:cubicBezTo>
                  <a:cubicBezTo>
                    <a:pt x="0" y="1479"/>
                    <a:pt x="139" y="1784"/>
                    <a:pt x="370" y="1997"/>
                  </a:cubicBezTo>
                  <a:cubicBezTo>
                    <a:pt x="583" y="2172"/>
                    <a:pt x="888" y="2255"/>
                    <a:pt x="1360" y="2255"/>
                  </a:cubicBezTo>
                  <a:cubicBezTo>
                    <a:pt x="2201" y="2255"/>
                    <a:pt x="2201" y="2255"/>
                    <a:pt x="2201" y="2255"/>
                  </a:cubicBezTo>
                  <a:cubicBezTo>
                    <a:pt x="2387" y="2255"/>
                    <a:pt x="2544" y="2274"/>
                    <a:pt x="2626" y="2320"/>
                  </a:cubicBezTo>
                  <a:cubicBezTo>
                    <a:pt x="2784" y="2404"/>
                    <a:pt x="2876" y="2542"/>
                    <a:pt x="2876" y="2727"/>
                  </a:cubicBezTo>
                  <a:cubicBezTo>
                    <a:pt x="2876" y="2875"/>
                    <a:pt x="2811" y="2986"/>
                    <a:pt x="2682" y="3069"/>
                  </a:cubicBezTo>
                  <a:cubicBezTo>
                    <a:pt x="2581" y="3134"/>
                    <a:pt x="2414" y="3162"/>
                    <a:pt x="2100" y="3162"/>
                  </a:cubicBezTo>
                  <a:cubicBezTo>
                    <a:pt x="84" y="3162"/>
                    <a:pt x="84" y="3162"/>
                    <a:pt x="84" y="3162"/>
                  </a:cubicBezTo>
                  <a:cubicBezTo>
                    <a:pt x="84" y="3864"/>
                    <a:pt x="84" y="3864"/>
                    <a:pt x="84" y="3864"/>
                  </a:cubicBezTo>
                  <a:cubicBezTo>
                    <a:pt x="2165" y="3864"/>
                    <a:pt x="2165" y="3864"/>
                    <a:pt x="2165" y="3864"/>
                  </a:cubicBezTo>
                  <a:cubicBezTo>
                    <a:pt x="2756" y="3864"/>
                    <a:pt x="2997" y="3827"/>
                    <a:pt x="3191" y="3707"/>
                  </a:cubicBezTo>
                  <a:cubicBezTo>
                    <a:pt x="3505" y="3513"/>
                    <a:pt x="3699" y="3143"/>
                    <a:pt x="3699" y="2727"/>
                  </a:cubicBezTo>
                  <a:cubicBezTo>
                    <a:pt x="3699" y="2385"/>
                    <a:pt x="3579" y="2052"/>
                    <a:pt x="3404" y="1876"/>
                  </a:cubicBezTo>
                  <a:cubicBezTo>
                    <a:pt x="3172" y="1636"/>
                    <a:pt x="2858" y="1553"/>
                    <a:pt x="2275" y="1553"/>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20" name="Freeform 3">
              <a:extLst>
                <a:ext uri="{FF2B5EF4-FFF2-40B4-BE49-F238E27FC236}">
                  <a16:creationId xmlns:a16="http://schemas.microsoft.com/office/drawing/2014/main" id="{D22449A5-A436-5F4F-B1B8-9589FD9579B1}"/>
                </a:ext>
              </a:extLst>
            </p:cNvPr>
            <p:cNvSpPr>
              <a:spLocks noChangeArrowheads="1"/>
            </p:cNvSpPr>
            <p:nvPr/>
          </p:nvSpPr>
          <p:spPr bwMode="auto">
            <a:xfrm>
              <a:off x="1402" y="1637"/>
              <a:ext cx="865" cy="886"/>
            </a:xfrm>
            <a:custGeom>
              <a:avLst/>
              <a:gdLst>
                <a:gd name="T0" fmla="*/ 1915 w 3820"/>
                <a:gd name="T1" fmla="*/ 0 h 3912"/>
                <a:gd name="T2" fmla="*/ 1915 w 3820"/>
                <a:gd name="T3" fmla="*/ 0 h 3912"/>
                <a:gd name="T4" fmla="*/ 592 w 3820"/>
                <a:gd name="T5" fmla="*/ 379 h 3912"/>
                <a:gd name="T6" fmla="*/ 0 w 3820"/>
                <a:gd name="T7" fmla="*/ 1978 h 3912"/>
                <a:gd name="T8" fmla="*/ 343 w 3820"/>
                <a:gd name="T9" fmla="*/ 3236 h 3912"/>
                <a:gd name="T10" fmla="*/ 1970 w 3820"/>
                <a:gd name="T11" fmla="*/ 3911 h 3912"/>
                <a:gd name="T12" fmla="*/ 3218 w 3820"/>
                <a:gd name="T13" fmla="*/ 3559 h 3912"/>
                <a:gd name="T14" fmla="*/ 3819 w 3820"/>
                <a:gd name="T15" fmla="*/ 2015 h 3912"/>
                <a:gd name="T16" fmla="*/ 3450 w 3820"/>
                <a:gd name="T17" fmla="*/ 591 h 3912"/>
                <a:gd name="T18" fmla="*/ 1915 w 3820"/>
                <a:gd name="T19" fmla="*/ 0 h 3912"/>
                <a:gd name="T20" fmla="*/ 1915 w 3820"/>
                <a:gd name="T21" fmla="*/ 3264 h 3912"/>
                <a:gd name="T22" fmla="*/ 1915 w 3820"/>
                <a:gd name="T23" fmla="*/ 3264 h 3912"/>
                <a:gd name="T24" fmla="*/ 906 w 3820"/>
                <a:gd name="T25" fmla="*/ 1951 h 3912"/>
                <a:gd name="T26" fmla="*/ 1091 w 3820"/>
                <a:gd name="T27" fmla="*/ 1045 h 3912"/>
                <a:gd name="T28" fmla="*/ 1915 w 3820"/>
                <a:gd name="T29" fmla="*/ 656 h 3912"/>
                <a:gd name="T30" fmla="*/ 2913 w 3820"/>
                <a:gd name="T31" fmla="*/ 1960 h 3912"/>
                <a:gd name="T32" fmla="*/ 1915 w 3820"/>
                <a:gd name="T33" fmla="*/ 3264 h 3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20" h="3912">
                  <a:moveTo>
                    <a:pt x="1915" y="0"/>
                  </a:moveTo>
                  <a:lnTo>
                    <a:pt x="1915" y="0"/>
                  </a:lnTo>
                  <a:cubicBezTo>
                    <a:pt x="1369" y="0"/>
                    <a:pt x="888" y="129"/>
                    <a:pt x="592" y="379"/>
                  </a:cubicBezTo>
                  <a:cubicBezTo>
                    <a:pt x="203" y="675"/>
                    <a:pt x="0" y="1239"/>
                    <a:pt x="0" y="1978"/>
                  </a:cubicBezTo>
                  <a:cubicBezTo>
                    <a:pt x="0" y="2496"/>
                    <a:pt x="111" y="2921"/>
                    <a:pt x="343" y="3236"/>
                  </a:cubicBezTo>
                  <a:cubicBezTo>
                    <a:pt x="639" y="3671"/>
                    <a:pt x="1230" y="3911"/>
                    <a:pt x="1970" y="3911"/>
                  </a:cubicBezTo>
                  <a:cubicBezTo>
                    <a:pt x="2488" y="3911"/>
                    <a:pt x="2932" y="3790"/>
                    <a:pt x="3218" y="3559"/>
                  </a:cubicBezTo>
                  <a:cubicBezTo>
                    <a:pt x="3607" y="3245"/>
                    <a:pt x="3819" y="2690"/>
                    <a:pt x="3819" y="2015"/>
                  </a:cubicBezTo>
                  <a:cubicBezTo>
                    <a:pt x="3819" y="1414"/>
                    <a:pt x="3681" y="906"/>
                    <a:pt x="3450" y="591"/>
                  </a:cubicBezTo>
                  <a:cubicBezTo>
                    <a:pt x="3153" y="212"/>
                    <a:pt x="2599" y="0"/>
                    <a:pt x="1915" y="0"/>
                  </a:cubicBezTo>
                  <a:close/>
                  <a:moveTo>
                    <a:pt x="1915" y="3264"/>
                  </a:moveTo>
                  <a:lnTo>
                    <a:pt x="1915" y="3264"/>
                  </a:lnTo>
                  <a:cubicBezTo>
                    <a:pt x="1221" y="3264"/>
                    <a:pt x="906" y="2856"/>
                    <a:pt x="906" y="1951"/>
                  </a:cubicBezTo>
                  <a:cubicBezTo>
                    <a:pt x="906" y="1544"/>
                    <a:pt x="962" y="1229"/>
                    <a:pt x="1091" y="1045"/>
                  </a:cubicBezTo>
                  <a:cubicBezTo>
                    <a:pt x="1249" y="795"/>
                    <a:pt x="1544" y="656"/>
                    <a:pt x="1915" y="656"/>
                  </a:cubicBezTo>
                  <a:cubicBezTo>
                    <a:pt x="2608" y="656"/>
                    <a:pt x="2913" y="1063"/>
                    <a:pt x="2913" y="1960"/>
                  </a:cubicBezTo>
                  <a:cubicBezTo>
                    <a:pt x="2913" y="2856"/>
                    <a:pt x="2599" y="3264"/>
                    <a:pt x="1915" y="3264"/>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21" name="Freeform 4">
              <a:extLst>
                <a:ext uri="{FF2B5EF4-FFF2-40B4-BE49-F238E27FC236}">
                  <a16:creationId xmlns:a16="http://schemas.microsoft.com/office/drawing/2014/main" id="{604FE11E-3A88-5240-B452-99170BBCB635}"/>
                </a:ext>
              </a:extLst>
            </p:cNvPr>
            <p:cNvSpPr>
              <a:spLocks noChangeArrowheads="1"/>
            </p:cNvSpPr>
            <p:nvPr/>
          </p:nvSpPr>
          <p:spPr bwMode="auto">
            <a:xfrm>
              <a:off x="2373" y="1644"/>
              <a:ext cx="779" cy="875"/>
            </a:xfrm>
            <a:custGeom>
              <a:avLst/>
              <a:gdLst>
                <a:gd name="T0" fmla="*/ 1924 w 3441"/>
                <a:gd name="T1" fmla="*/ 0 h 3865"/>
                <a:gd name="T2" fmla="*/ 1924 w 3441"/>
                <a:gd name="T3" fmla="*/ 0 h 3865"/>
                <a:gd name="T4" fmla="*/ 0 w 3441"/>
                <a:gd name="T5" fmla="*/ 0 h 3865"/>
                <a:gd name="T6" fmla="*/ 0 w 3441"/>
                <a:gd name="T7" fmla="*/ 3864 h 3865"/>
                <a:gd name="T8" fmla="*/ 822 w 3441"/>
                <a:gd name="T9" fmla="*/ 3864 h 3865"/>
                <a:gd name="T10" fmla="*/ 822 w 3441"/>
                <a:gd name="T11" fmla="*/ 2514 h 3865"/>
                <a:gd name="T12" fmla="*/ 2136 w 3441"/>
                <a:gd name="T13" fmla="*/ 2514 h 3865"/>
                <a:gd name="T14" fmla="*/ 3015 w 3441"/>
                <a:gd name="T15" fmla="*/ 2265 h 3865"/>
                <a:gd name="T16" fmla="*/ 3440 w 3441"/>
                <a:gd name="T17" fmla="*/ 1257 h 3865"/>
                <a:gd name="T18" fmla="*/ 3097 w 3441"/>
                <a:gd name="T19" fmla="*/ 351 h 3865"/>
                <a:gd name="T20" fmla="*/ 1924 w 3441"/>
                <a:gd name="T21" fmla="*/ 0 h 3865"/>
                <a:gd name="T22" fmla="*/ 2367 w 3441"/>
                <a:gd name="T23" fmla="*/ 1710 h 3865"/>
                <a:gd name="T24" fmla="*/ 2367 w 3441"/>
                <a:gd name="T25" fmla="*/ 1710 h 3865"/>
                <a:gd name="T26" fmla="*/ 1942 w 3441"/>
                <a:gd name="T27" fmla="*/ 1821 h 3865"/>
                <a:gd name="T28" fmla="*/ 822 w 3441"/>
                <a:gd name="T29" fmla="*/ 1821 h 3865"/>
                <a:gd name="T30" fmla="*/ 822 w 3441"/>
                <a:gd name="T31" fmla="*/ 684 h 3865"/>
                <a:gd name="T32" fmla="*/ 1951 w 3441"/>
                <a:gd name="T33" fmla="*/ 684 h 3865"/>
                <a:gd name="T34" fmla="*/ 2256 w 3441"/>
                <a:gd name="T35" fmla="*/ 720 h 3865"/>
                <a:gd name="T36" fmla="*/ 2543 w 3441"/>
                <a:gd name="T37" fmla="*/ 1229 h 3865"/>
                <a:gd name="T38" fmla="*/ 2367 w 3441"/>
                <a:gd name="T39" fmla="*/ 1710 h 3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41" h="3865">
                  <a:moveTo>
                    <a:pt x="1924" y="0"/>
                  </a:moveTo>
                  <a:lnTo>
                    <a:pt x="1924" y="0"/>
                  </a:lnTo>
                  <a:cubicBezTo>
                    <a:pt x="0" y="0"/>
                    <a:pt x="0" y="0"/>
                    <a:pt x="0" y="0"/>
                  </a:cubicBezTo>
                  <a:cubicBezTo>
                    <a:pt x="0" y="3864"/>
                    <a:pt x="0" y="3864"/>
                    <a:pt x="0" y="3864"/>
                  </a:cubicBezTo>
                  <a:cubicBezTo>
                    <a:pt x="822" y="3864"/>
                    <a:pt x="822" y="3864"/>
                    <a:pt x="822" y="3864"/>
                  </a:cubicBezTo>
                  <a:cubicBezTo>
                    <a:pt x="822" y="2514"/>
                    <a:pt x="822" y="2514"/>
                    <a:pt x="822" y="2514"/>
                  </a:cubicBezTo>
                  <a:cubicBezTo>
                    <a:pt x="2136" y="2514"/>
                    <a:pt x="2136" y="2514"/>
                    <a:pt x="2136" y="2514"/>
                  </a:cubicBezTo>
                  <a:cubicBezTo>
                    <a:pt x="2580" y="2514"/>
                    <a:pt x="2793" y="2459"/>
                    <a:pt x="3015" y="2265"/>
                  </a:cubicBezTo>
                  <a:cubicBezTo>
                    <a:pt x="3283" y="2033"/>
                    <a:pt x="3440" y="1664"/>
                    <a:pt x="3440" y="1257"/>
                  </a:cubicBezTo>
                  <a:cubicBezTo>
                    <a:pt x="3440" y="914"/>
                    <a:pt x="3319" y="591"/>
                    <a:pt x="3097" y="351"/>
                  </a:cubicBezTo>
                  <a:cubicBezTo>
                    <a:pt x="2839" y="64"/>
                    <a:pt x="2608" y="0"/>
                    <a:pt x="1924" y="0"/>
                  </a:cubicBezTo>
                  <a:close/>
                  <a:moveTo>
                    <a:pt x="2367" y="1710"/>
                  </a:moveTo>
                  <a:lnTo>
                    <a:pt x="2367" y="1710"/>
                  </a:lnTo>
                  <a:cubicBezTo>
                    <a:pt x="2284" y="1793"/>
                    <a:pt x="2154" y="1821"/>
                    <a:pt x="1942" y="1821"/>
                  </a:cubicBezTo>
                  <a:cubicBezTo>
                    <a:pt x="822" y="1821"/>
                    <a:pt x="822" y="1821"/>
                    <a:pt x="822" y="1821"/>
                  </a:cubicBezTo>
                  <a:cubicBezTo>
                    <a:pt x="822" y="684"/>
                    <a:pt x="822" y="684"/>
                    <a:pt x="822" y="684"/>
                  </a:cubicBezTo>
                  <a:cubicBezTo>
                    <a:pt x="1951" y="684"/>
                    <a:pt x="1951" y="684"/>
                    <a:pt x="1951" y="684"/>
                  </a:cubicBezTo>
                  <a:cubicBezTo>
                    <a:pt x="2090" y="684"/>
                    <a:pt x="2191" y="703"/>
                    <a:pt x="2256" y="720"/>
                  </a:cubicBezTo>
                  <a:cubicBezTo>
                    <a:pt x="2432" y="785"/>
                    <a:pt x="2543" y="970"/>
                    <a:pt x="2543" y="1229"/>
                  </a:cubicBezTo>
                  <a:cubicBezTo>
                    <a:pt x="2543" y="1442"/>
                    <a:pt x="2478" y="1627"/>
                    <a:pt x="2367" y="1710"/>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22" name="Freeform 5">
              <a:extLst>
                <a:ext uri="{FF2B5EF4-FFF2-40B4-BE49-F238E27FC236}">
                  <a16:creationId xmlns:a16="http://schemas.microsoft.com/office/drawing/2014/main" id="{B6E704AD-0468-0A4B-99DD-609CAD7DBBE8}"/>
                </a:ext>
              </a:extLst>
            </p:cNvPr>
            <p:cNvSpPr>
              <a:spLocks noChangeArrowheads="1"/>
            </p:cNvSpPr>
            <p:nvPr/>
          </p:nvSpPr>
          <p:spPr bwMode="auto">
            <a:xfrm>
              <a:off x="5015" y="1644"/>
              <a:ext cx="838" cy="875"/>
            </a:xfrm>
            <a:custGeom>
              <a:avLst/>
              <a:gdLst>
                <a:gd name="T0" fmla="*/ 3403 w 3701"/>
                <a:gd name="T1" fmla="*/ 1876 h 3865"/>
                <a:gd name="T2" fmla="*/ 3403 w 3701"/>
                <a:gd name="T3" fmla="*/ 1876 h 3865"/>
                <a:gd name="T4" fmla="*/ 2285 w 3701"/>
                <a:gd name="T5" fmla="*/ 1553 h 3865"/>
                <a:gd name="T6" fmla="*/ 1647 w 3701"/>
                <a:gd name="T7" fmla="*/ 1553 h 3865"/>
                <a:gd name="T8" fmla="*/ 1037 w 3701"/>
                <a:gd name="T9" fmla="*/ 1488 h 3865"/>
                <a:gd name="T10" fmla="*/ 815 w 3701"/>
                <a:gd name="T11" fmla="*/ 1119 h 3865"/>
                <a:gd name="T12" fmla="*/ 1082 w 3701"/>
                <a:gd name="T13" fmla="*/ 730 h 3865"/>
                <a:gd name="T14" fmla="*/ 1721 w 3701"/>
                <a:gd name="T15" fmla="*/ 703 h 3865"/>
                <a:gd name="T16" fmla="*/ 3588 w 3701"/>
                <a:gd name="T17" fmla="*/ 703 h 3865"/>
                <a:gd name="T18" fmla="*/ 3588 w 3701"/>
                <a:gd name="T19" fmla="*/ 0 h 3865"/>
                <a:gd name="T20" fmla="*/ 1535 w 3701"/>
                <a:gd name="T21" fmla="*/ 0 h 3865"/>
                <a:gd name="T22" fmla="*/ 685 w 3701"/>
                <a:gd name="T23" fmla="*/ 82 h 3865"/>
                <a:gd name="T24" fmla="*/ 0 w 3701"/>
                <a:gd name="T25" fmla="*/ 1136 h 3865"/>
                <a:gd name="T26" fmla="*/ 371 w 3701"/>
                <a:gd name="T27" fmla="*/ 1997 h 3865"/>
                <a:gd name="T28" fmla="*/ 1360 w 3701"/>
                <a:gd name="T29" fmla="*/ 2255 h 3865"/>
                <a:gd name="T30" fmla="*/ 2202 w 3701"/>
                <a:gd name="T31" fmla="*/ 2255 h 3865"/>
                <a:gd name="T32" fmla="*/ 2626 w 3701"/>
                <a:gd name="T33" fmla="*/ 2320 h 3865"/>
                <a:gd name="T34" fmla="*/ 2876 w 3701"/>
                <a:gd name="T35" fmla="*/ 2727 h 3865"/>
                <a:gd name="T36" fmla="*/ 2682 w 3701"/>
                <a:gd name="T37" fmla="*/ 3069 h 3865"/>
                <a:gd name="T38" fmla="*/ 2100 w 3701"/>
                <a:gd name="T39" fmla="*/ 3162 h 3865"/>
                <a:gd name="T40" fmla="*/ 84 w 3701"/>
                <a:gd name="T41" fmla="*/ 3162 h 3865"/>
                <a:gd name="T42" fmla="*/ 84 w 3701"/>
                <a:gd name="T43" fmla="*/ 3864 h 3865"/>
                <a:gd name="T44" fmla="*/ 2174 w 3701"/>
                <a:gd name="T45" fmla="*/ 3864 h 3865"/>
                <a:gd name="T46" fmla="*/ 3200 w 3701"/>
                <a:gd name="T47" fmla="*/ 3707 h 3865"/>
                <a:gd name="T48" fmla="*/ 3700 w 3701"/>
                <a:gd name="T49" fmla="*/ 2727 h 3865"/>
                <a:gd name="T50" fmla="*/ 3403 w 3701"/>
                <a:gd name="T51" fmla="*/ 1876 h 3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701" h="3865">
                  <a:moveTo>
                    <a:pt x="3403" y="1876"/>
                  </a:moveTo>
                  <a:lnTo>
                    <a:pt x="3403" y="1876"/>
                  </a:lnTo>
                  <a:cubicBezTo>
                    <a:pt x="3172" y="1636"/>
                    <a:pt x="2857" y="1553"/>
                    <a:pt x="2285" y="1553"/>
                  </a:cubicBezTo>
                  <a:cubicBezTo>
                    <a:pt x="1647" y="1553"/>
                    <a:pt x="1647" y="1553"/>
                    <a:pt x="1647" y="1553"/>
                  </a:cubicBezTo>
                  <a:cubicBezTo>
                    <a:pt x="1369" y="1553"/>
                    <a:pt x="1156" y="1535"/>
                    <a:pt x="1037" y="1488"/>
                  </a:cubicBezTo>
                  <a:cubicBezTo>
                    <a:pt x="897" y="1423"/>
                    <a:pt x="815" y="1294"/>
                    <a:pt x="815" y="1119"/>
                  </a:cubicBezTo>
                  <a:cubicBezTo>
                    <a:pt x="815" y="914"/>
                    <a:pt x="916" y="776"/>
                    <a:pt x="1082" y="730"/>
                  </a:cubicBezTo>
                  <a:cubicBezTo>
                    <a:pt x="1203" y="703"/>
                    <a:pt x="1350" y="703"/>
                    <a:pt x="1721" y="703"/>
                  </a:cubicBezTo>
                  <a:cubicBezTo>
                    <a:pt x="3588" y="703"/>
                    <a:pt x="3588" y="703"/>
                    <a:pt x="3588" y="703"/>
                  </a:cubicBezTo>
                  <a:cubicBezTo>
                    <a:pt x="3588" y="0"/>
                    <a:pt x="3588" y="0"/>
                    <a:pt x="3588" y="0"/>
                  </a:cubicBezTo>
                  <a:cubicBezTo>
                    <a:pt x="1535" y="0"/>
                    <a:pt x="1535" y="0"/>
                    <a:pt x="1535" y="0"/>
                  </a:cubicBezTo>
                  <a:cubicBezTo>
                    <a:pt x="1073" y="0"/>
                    <a:pt x="860" y="9"/>
                    <a:pt x="685" y="82"/>
                  </a:cubicBezTo>
                  <a:cubicBezTo>
                    <a:pt x="278" y="222"/>
                    <a:pt x="0" y="638"/>
                    <a:pt x="0" y="1136"/>
                  </a:cubicBezTo>
                  <a:cubicBezTo>
                    <a:pt x="0" y="1479"/>
                    <a:pt x="140" y="1784"/>
                    <a:pt x="371" y="1997"/>
                  </a:cubicBezTo>
                  <a:cubicBezTo>
                    <a:pt x="583" y="2172"/>
                    <a:pt x="888" y="2255"/>
                    <a:pt x="1360" y="2255"/>
                  </a:cubicBezTo>
                  <a:cubicBezTo>
                    <a:pt x="2202" y="2255"/>
                    <a:pt x="2202" y="2255"/>
                    <a:pt x="2202" y="2255"/>
                  </a:cubicBezTo>
                  <a:cubicBezTo>
                    <a:pt x="2387" y="2255"/>
                    <a:pt x="2544" y="2274"/>
                    <a:pt x="2626" y="2320"/>
                  </a:cubicBezTo>
                  <a:cubicBezTo>
                    <a:pt x="2784" y="2404"/>
                    <a:pt x="2876" y="2542"/>
                    <a:pt x="2876" y="2727"/>
                  </a:cubicBezTo>
                  <a:cubicBezTo>
                    <a:pt x="2876" y="2875"/>
                    <a:pt x="2812" y="2986"/>
                    <a:pt x="2682" y="3069"/>
                  </a:cubicBezTo>
                  <a:cubicBezTo>
                    <a:pt x="2590" y="3134"/>
                    <a:pt x="2414" y="3162"/>
                    <a:pt x="2100" y="3162"/>
                  </a:cubicBezTo>
                  <a:cubicBezTo>
                    <a:pt x="84" y="3162"/>
                    <a:pt x="84" y="3162"/>
                    <a:pt x="84" y="3162"/>
                  </a:cubicBezTo>
                  <a:cubicBezTo>
                    <a:pt x="84" y="3864"/>
                    <a:pt x="84" y="3864"/>
                    <a:pt x="84" y="3864"/>
                  </a:cubicBezTo>
                  <a:cubicBezTo>
                    <a:pt x="2174" y="3864"/>
                    <a:pt x="2174" y="3864"/>
                    <a:pt x="2174" y="3864"/>
                  </a:cubicBezTo>
                  <a:cubicBezTo>
                    <a:pt x="2756" y="3864"/>
                    <a:pt x="3006" y="3827"/>
                    <a:pt x="3200" y="3707"/>
                  </a:cubicBezTo>
                  <a:cubicBezTo>
                    <a:pt x="3506" y="3513"/>
                    <a:pt x="3700" y="3143"/>
                    <a:pt x="3700" y="2727"/>
                  </a:cubicBezTo>
                  <a:cubicBezTo>
                    <a:pt x="3700" y="2385"/>
                    <a:pt x="3579" y="2052"/>
                    <a:pt x="3403" y="1876"/>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23" name="Freeform 6">
              <a:extLst>
                <a:ext uri="{FF2B5EF4-FFF2-40B4-BE49-F238E27FC236}">
                  <a16:creationId xmlns:a16="http://schemas.microsoft.com/office/drawing/2014/main" id="{307634C4-89EC-9C47-BE6D-B217FE45D9B6}"/>
                </a:ext>
              </a:extLst>
            </p:cNvPr>
            <p:cNvSpPr>
              <a:spLocks noChangeArrowheads="1"/>
            </p:cNvSpPr>
            <p:nvPr/>
          </p:nvSpPr>
          <p:spPr bwMode="auto">
            <a:xfrm>
              <a:off x="3262" y="1644"/>
              <a:ext cx="710" cy="875"/>
            </a:xfrm>
            <a:custGeom>
              <a:avLst/>
              <a:gdLst>
                <a:gd name="T0" fmla="*/ 2312 w 3136"/>
                <a:gd name="T1" fmla="*/ 1580 h 3865"/>
                <a:gd name="T2" fmla="*/ 823 w 3136"/>
                <a:gd name="T3" fmla="*/ 1580 h 3865"/>
                <a:gd name="T4" fmla="*/ 823 w 3136"/>
                <a:gd name="T5" fmla="*/ 0 h 3865"/>
                <a:gd name="T6" fmla="*/ 0 w 3136"/>
                <a:gd name="T7" fmla="*/ 0 h 3865"/>
                <a:gd name="T8" fmla="*/ 0 w 3136"/>
                <a:gd name="T9" fmla="*/ 3864 h 3865"/>
                <a:gd name="T10" fmla="*/ 823 w 3136"/>
                <a:gd name="T11" fmla="*/ 3864 h 3865"/>
                <a:gd name="T12" fmla="*/ 823 w 3136"/>
                <a:gd name="T13" fmla="*/ 2274 h 3865"/>
                <a:gd name="T14" fmla="*/ 2312 w 3136"/>
                <a:gd name="T15" fmla="*/ 2274 h 3865"/>
                <a:gd name="T16" fmla="*/ 2312 w 3136"/>
                <a:gd name="T17" fmla="*/ 3864 h 3865"/>
                <a:gd name="T18" fmla="*/ 3135 w 3136"/>
                <a:gd name="T19" fmla="*/ 3864 h 3865"/>
                <a:gd name="T20" fmla="*/ 3135 w 3136"/>
                <a:gd name="T21" fmla="*/ 0 h 3865"/>
                <a:gd name="T22" fmla="*/ 2312 w 3136"/>
                <a:gd name="T23" fmla="*/ 0 h 3865"/>
                <a:gd name="T24" fmla="*/ 2312 w 3136"/>
                <a:gd name="T25" fmla="*/ 1580 h 3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36" h="3865">
                  <a:moveTo>
                    <a:pt x="2312" y="1580"/>
                  </a:moveTo>
                  <a:lnTo>
                    <a:pt x="823" y="1580"/>
                  </a:lnTo>
                  <a:lnTo>
                    <a:pt x="823" y="0"/>
                  </a:lnTo>
                  <a:lnTo>
                    <a:pt x="0" y="0"/>
                  </a:lnTo>
                  <a:lnTo>
                    <a:pt x="0" y="3864"/>
                  </a:lnTo>
                  <a:lnTo>
                    <a:pt x="823" y="3864"/>
                  </a:lnTo>
                  <a:lnTo>
                    <a:pt x="823" y="2274"/>
                  </a:lnTo>
                  <a:lnTo>
                    <a:pt x="2312" y="2274"/>
                  </a:lnTo>
                  <a:lnTo>
                    <a:pt x="2312" y="3864"/>
                  </a:lnTo>
                  <a:lnTo>
                    <a:pt x="3135" y="3864"/>
                  </a:lnTo>
                  <a:lnTo>
                    <a:pt x="3135" y="0"/>
                  </a:lnTo>
                  <a:lnTo>
                    <a:pt x="2312" y="0"/>
                  </a:lnTo>
                  <a:lnTo>
                    <a:pt x="2312" y="158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24" name="Freeform 7">
              <a:extLst>
                <a:ext uri="{FF2B5EF4-FFF2-40B4-BE49-F238E27FC236}">
                  <a16:creationId xmlns:a16="http://schemas.microsoft.com/office/drawing/2014/main" id="{EB31C9CE-23D4-6842-A624-D81F38BA8D02}"/>
                </a:ext>
              </a:extLst>
            </p:cNvPr>
            <p:cNvSpPr>
              <a:spLocks noChangeArrowheads="1"/>
            </p:cNvSpPr>
            <p:nvPr/>
          </p:nvSpPr>
          <p:spPr bwMode="auto">
            <a:xfrm>
              <a:off x="4080" y="1637"/>
              <a:ext cx="865" cy="886"/>
            </a:xfrm>
            <a:custGeom>
              <a:avLst/>
              <a:gdLst>
                <a:gd name="T0" fmla="*/ 1914 w 3821"/>
                <a:gd name="T1" fmla="*/ 0 h 3912"/>
                <a:gd name="T2" fmla="*/ 1914 w 3821"/>
                <a:gd name="T3" fmla="*/ 0 h 3912"/>
                <a:gd name="T4" fmla="*/ 592 w 3821"/>
                <a:gd name="T5" fmla="*/ 379 h 3912"/>
                <a:gd name="T6" fmla="*/ 0 w 3821"/>
                <a:gd name="T7" fmla="*/ 1978 h 3912"/>
                <a:gd name="T8" fmla="*/ 342 w 3821"/>
                <a:gd name="T9" fmla="*/ 3236 h 3912"/>
                <a:gd name="T10" fmla="*/ 1970 w 3821"/>
                <a:gd name="T11" fmla="*/ 3911 h 3912"/>
                <a:gd name="T12" fmla="*/ 3218 w 3821"/>
                <a:gd name="T13" fmla="*/ 3559 h 3912"/>
                <a:gd name="T14" fmla="*/ 3820 w 3821"/>
                <a:gd name="T15" fmla="*/ 2015 h 3912"/>
                <a:gd name="T16" fmla="*/ 3449 w 3821"/>
                <a:gd name="T17" fmla="*/ 591 h 3912"/>
                <a:gd name="T18" fmla="*/ 1914 w 3821"/>
                <a:gd name="T19" fmla="*/ 0 h 3912"/>
                <a:gd name="T20" fmla="*/ 1914 w 3821"/>
                <a:gd name="T21" fmla="*/ 3264 h 3912"/>
                <a:gd name="T22" fmla="*/ 1914 w 3821"/>
                <a:gd name="T23" fmla="*/ 3264 h 3912"/>
                <a:gd name="T24" fmla="*/ 907 w 3821"/>
                <a:gd name="T25" fmla="*/ 1951 h 3912"/>
                <a:gd name="T26" fmla="*/ 1092 w 3821"/>
                <a:gd name="T27" fmla="*/ 1045 h 3912"/>
                <a:gd name="T28" fmla="*/ 1914 w 3821"/>
                <a:gd name="T29" fmla="*/ 656 h 3912"/>
                <a:gd name="T30" fmla="*/ 2913 w 3821"/>
                <a:gd name="T31" fmla="*/ 1960 h 3912"/>
                <a:gd name="T32" fmla="*/ 1914 w 3821"/>
                <a:gd name="T33" fmla="*/ 3264 h 3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21" h="3912">
                  <a:moveTo>
                    <a:pt x="1914" y="0"/>
                  </a:moveTo>
                  <a:lnTo>
                    <a:pt x="1914" y="0"/>
                  </a:lnTo>
                  <a:cubicBezTo>
                    <a:pt x="1369" y="0"/>
                    <a:pt x="888" y="129"/>
                    <a:pt x="592" y="379"/>
                  </a:cubicBezTo>
                  <a:cubicBezTo>
                    <a:pt x="204" y="675"/>
                    <a:pt x="0" y="1239"/>
                    <a:pt x="0" y="1978"/>
                  </a:cubicBezTo>
                  <a:cubicBezTo>
                    <a:pt x="0" y="2496"/>
                    <a:pt x="111" y="2921"/>
                    <a:pt x="342" y="3236"/>
                  </a:cubicBezTo>
                  <a:cubicBezTo>
                    <a:pt x="638" y="3671"/>
                    <a:pt x="1230" y="3911"/>
                    <a:pt x="1970" y="3911"/>
                  </a:cubicBezTo>
                  <a:cubicBezTo>
                    <a:pt x="2488" y="3911"/>
                    <a:pt x="2932" y="3790"/>
                    <a:pt x="3218" y="3559"/>
                  </a:cubicBezTo>
                  <a:cubicBezTo>
                    <a:pt x="3598" y="3245"/>
                    <a:pt x="3820" y="2690"/>
                    <a:pt x="3820" y="2015"/>
                  </a:cubicBezTo>
                  <a:cubicBezTo>
                    <a:pt x="3820" y="1414"/>
                    <a:pt x="3680" y="906"/>
                    <a:pt x="3449" y="591"/>
                  </a:cubicBezTo>
                  <a:cubicBezTo>
                    <a:pt x="3154" y="212"/>
                    <a:pt x="2599" y="0"/>
                    <a:pt x="1914" y="0"/>
                  </a:cubicBezTo>
                  <a:close/>
                  <a:moveTo>
                    <a:pt x="1914" y="3264"/>
                  </a:moveTo>
                  <a:lnTo>
                    <a:pt x="1914" y="3264"/>
                  </a:lnTo>
                  <a:cubicBezTo>
                    <a:pt x="1221" y="3264"/>
                    <a:pt x="907" y="2856"/>
                    <a:pt x="907" y="1951"/>
                  </a:cubicBezTo>
                  <a:cubicBezTo>
                    <a:pt x="907" y="1544"/>
                    <a:pt x="962" y="1229"/>
                    <a:pt x="1092" y="1045"/>
                  </a:cubicBezTo>
                  <a:cubicBezTo>
                    <a:pt x="1239" y="795"/>
                    <a:pt x="1535" y="656"/>
                    <a:pt x="1914" y="656"/>
                  </a:cubicBezTo>
                  <a:cubicBezTo>
                    <a:pt x="2608" y="656"/>
                    <a:pt x="2913" y="1063"/>
                    <a:pt x="2913" y="1960"/>
                  </a:cubicBezTo>
                  <a:cubicBezTo>
                    <a:pt x="2913" y="2856"/>
                    <a:pt x="2599" y="3264"/>
                    <a:pt x="1914" y="3264"/>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grpSp>
      <p:sp>
        <p:nvSpPr>
          <p:cNvPr id="2" name="Footer Placeholder 1">
            <a:extLst>
              <a:ext uri="{FF2B5EF4-FFF2-40B4-BE49-F238E27FC236}">
                <a16:creationId xmlns:a16="http://schemas.microsoft.com/office/drawing/2014/main" id="{664B4A78-C721-124E-A3D9-9652630D4104}"/>
              </a:ext>
            </a:extLst>
          </p:cNvPr>
          <p:cNvSpPr>
            <a:spLocks noGrp="1"/>
          </p:cNvSpPr>
          <p:nvPr>
            <p:ph type="ftr" sz="quarter" idx="10"/>
          </p:nvPr>
        </p:nvSpPr>
        <p:spPr/>
        <p:txBody>
          <a:bodyPr/>
          <a:lstStyle>
            <a:lvl1pPr>
              <a:defRPr sz="900">
                <a:solidFill>
                  <a:schemeClr val="bg1"/>
                </a:solidFill>
              </a:defRPr>
            </a:lvl1pPr>
          </a:lstStyle>
          <a:p>
            <a:r>
              <a:rPr lang="en-US"/>
              <a:t>Sophos Confidential</a:t>
            </a:r>
          </a:p>
        </p:txBody>
      </p:sp>
      <p:sp>
        <p:nvSpPr>
          <p:cNvPr id="3" name="Slide Number Placeholder 2">
            <a:extLst>
              <a:ext uri="{FF2B5EF4-FFF2-40B4-BE49-F238E27FC236}">
                <a16:creationId xmlns:a16="http://schemas.microsoft.com/office/drawing/2014/main" id="{90533121-7B7E-F948-8795-F5CAEA7945FD}"/>
              </a:ext>
            </a:extLst>
          </p:cNvPr>
          <p:cNvSpPr>
            <a:spLocks noGrp="1"/>
          </p:cNvSpPr>
          <p:nvPr>
            <p:ph type="sldNum" sz="quarter" idx="11"/>
          </p:nvPr>
        </p:nvSpPr>
        <p:spPr/>
        <p:txBody>
          <a:bodyPr/>
          <a:lstStyle>
            <a:lvl1pPr>
              <a:defRPr sz="900">
                <a:solidFill>
                  <a:schemeClr val="bg1"/>
                </a:solidFill>
              </a:defRPr>
            </a:lvl1pPr>
          </a:lstStyle>
          <a:p>
            <a:fld id="{0B4E209A-B732-E041-B035-762E24F34A7B}" type="slidenum">
              <a:rPr lang="en-US" smtClean="0"/>
              <a:pPr/>
              <a:t>‹#›</a:t>
            </a:fld>
            <a:endParaRPr lang="en-US"/>
          </a:p>
        </p:txBody>
      </p:sp>
      <p:sp>
        <p:nvSpPr>
          <p:cNvPr id="16" name="Title 1">
            <a:extLst>
              <a:ext uri="{FF2B5EF4-FFF2-40B4-BE49-F238E27FC236}">
                <a16:creationId xmlns:a16="http://schemas.microsoft.com/office/drawing/2014/main" id="{644546D8-FDF7-9C48-82CE-497179717F82}"/>
              </a:ext>
            </a:extLst>
          </p:cNvPr>
          <p:cNvSpPr>
            <a:spLocks noGrp="1"/>
          </p:cNvSpPr>
          <p:nvPr>
            <p:ph type="title"/>
          </p:nvPr>
        </p:nvSpPr>
        <p:spPr>
          <a:xfrm>
            <a:off x="491900" y="514084"/>
            <a:ext cx="10928468" cy="643179"/>
          </a:xfrm>
          <a:prstGeom prst="rect">
            <a:avLst/>
          </a:prstGeom>
        </p:spPr>
        <p:txBody>
          <a:bodyPr vert="horz" lIns="91440" tIns="45720" rIns="91440" bIns="45720" rtlCol="0" anchor="t">
            <a:normAutofit/>
          </a:bodyPr>
          <a:lstStyle>
            <a:lvl1pPr algn="l" defTabSz="914400" rtl="0" eaLnBrk="1" latinLnBrk="0" hangingPunct="1">
              <a:lnSpc>
                <a:spcPts val="3200"/>
              </a:lnSpc>
              <a:spcBef>
                <a:spcPct val="0"/>
              </a:spcBef>
              <a:buNone/>
              <a:defRPr sz="3600" b="1" i="0" kern="1200" spc="-30" baseline="0">
                <a:solidFill>
                  <a:schemeClr val="bg1"/>
                </a:solidFill>
                <a:latin typeface="Calibri" panose="020F0502020204030204" pitchFamily="34" charset="0"/>
                <a:ea typeface="+mj-ea"/>
                <a:cs typeface="Calibri" panose="020F0502020204030204" pitchFamily="34" charset="0"/>
              </a:defRPr>
            </a:lvl1pPr>
          </a:lstStyle>
          <a:p>
            <a:r>
              <a:rPr lang="en-GB"/>
              <a:t>Click to edit Master title style</a:t>
            </a:r>
            <a:endParaRPr lang="en-US"/>
          </a:p>
        </p:txBody>
      </p:sp>
      <p:sp>
        <p:nvSpPr>
          <p:cNvPr id="14" name="Content Placeholder 2">
            <a:extLst>
              <a:ext uri="{FF2B5EF4-FFF2-40B4-BE49-F238E27FC236}">
                <a16:creationId xmlns:a16="http://schemas.microsoft.com/office/drawing/2014/main" id="{5A1E1909-63AF-C742-8321-5FBC3A14F5D1}"/>
              </a:ext>
            </a:extLst>
          </p:cNvPr>
          <p:cNvSpPr>
            <a:spLocks noGrp="1"/>
          </p:cNvSpPr>
          <p:nvPr>
            <p:ph idx="13" hasCustomPrompt="1"/>
          </p:nvPr>
        </p:nvSpPr>
        <p:spPr>
          <a:xfrm>
            <a:off x="491900" y="1301708"/>
            <a:ext cx="10928468" cy="4861241"/>
          </a:xfrm>
          <a:prstGeom prst="rect">
            <a:avLst/>
          </a:prstGeom>
        </p:spPr>
        <p:txBody>
          <a:bodyPr vert="horz" lIns="91440" tIns="45720" rIns="91440" bIns="45720" rtlCol="0">
            <a:normAutofit/>
          </a:bodyPr>
          <a:lstStyle>
            <a:lvl1pPr marL="290513" indent="-282575" algn="l" defTabSz="914400" rtl="0" eaLnBrk="1" latinLnBrk="0" hangingPunct="1">
              <a:lnSpc>
                <a:spcPct val="90000"/>
              </a:lnSpc>
              <a:spcBef>
                <a:spcPts val="1000"/>
              </a:spcBef>
              <a:spcAft>
                <a:spcPts val="200"/>
              </a:spcAft>
              <a:buClr>
                <a:srgbClr val="004FB5"/>
              </a:buClr>
              <a:buSzPct val="90000"/>
              <a:buFontTx/>
              <a:buBlip>
                <a:blip r:embed="rId3">
                  <a:extLst>
                    <a:ext uri="{96DAC541-7B7A-43D3-8B79-37D633B846F1}">
                      <asvg:svgBlip xmlns:asvg="http://schemas.microsoft.com/office/drawing/2016/SVG/main" r:embed="rId4"/>
                    </a:ext>
                  </a:extLst>
                </a:blip>
              </a:buBlip>
              <a:tabLst/>
              <a:defRPr sz="2400" b="0" i="0" kern="1200" spc="-20" baseline="0">
                <a:solidFill>
                  <a:schemeClr val="bg1"/>
                </a:solidFill>
                <a:latin typeface="Calibri" panose="020F0502020204030204" pitchFamily="34" charset="0"/>
                <a:ea typeface="+mn-ea"/>
                <a:cs typeface="Calibri" panose="020F0502020204030204" pitchFamily="34" charset="0"/>
              </a:defRPr>
            </a:lvl1pPr>
            <a:lvl2pPr marL="635000" indent="-233363" algn="l" defTabSz="914400" rtl="0" eaLnBrk="1" latinLnBrk="0" hangingPunct="1">
              <a:lnSpc>
                <a:spcPct val="90000"/>
              </a:lnSpc>
              <a:spcBef>
                <a:spcPts val="500"/>
              </a:spcBef>
              <a:spcAft>
                <a:spcPts val="200"/>
              </a:spcAft>
              <a:buClr>
                <a:srgbClr val="004FB5"/>
              </a:buClr>
              <a:buSzPct val="100000"/>
              <a:buFontTx/>
              <a:buBlip>
                <a:blip r:embed="rId5">
                  <a:extLst>
                    <a:ext uri="{96DAC541-7B7A-43D3-8B79-37D633B846F1}">
                      <asvg:svgBlip xmlns:asvg="http://schemas.microsoft.com/office/drawing/2016/SVG/main" r:embed="rId6"/>
                    </a:ext>
                  </a:extLst>
                </a:blip>
              </a:buBlip>
              <a:tabLst/>
              <a:defRPr sz="2000" b="0" i="0" kern="1200" spc="-20" baseline="0">
                <a:solidFill>
                  <a:schemeClr val="bg1"/>
                </a:solidFill>
                <a:latin typeface="Calibri" panose="020F0502020204030204" pitchFamily="34" charset="0"/>
                <a:ea typeface="+mn-ea"/>
                <a:cs typeface="Calibri" panose="020F0502020204030204" pitchFamily="34" charset="0"/>
              </a:defRPr>
            </a:lvl2pPr>
            <a:lvl3pPr marL="1031875" indent="-228600" algn="l" defTabSz="914400" rtl="0" eaLnBrk="1" latinLnBrk="0" hangingPunct="1">
              <a:lnSpc>
                <a:spcPct val="90000"/>
              </a:lnSpc>
              <a:spcBef>
                <a:spcPts val="500"/>
              </a:spcBef>
              <a:spcAft>
                <a:spcPts val="200"/>
              </a:spcAft>
              <a:buClr>
                <a:srgbClr val="004FB5"/>
              </a:buClr>
              <a:buSzPct val="100000"/>
              <a:buFontTx/>
              <a:buBlip>
                <a:blip r:embed="rId7">
                  <a:extLst>
                    <a:ext uri="{96DAC541-7B7A-43D3-8B79-37D633B846F1}">
                      <asvg:svgBlip xmlns:asvg="http://schemas.microsoft.com/office/drawing/2016/SVG/main" r:embed="rId8"/>
                    </a:ext>
                  </a:extLst>
                </a:blip>
              </a:buBlip>
              <a:tabLst/>
              <a:defRPr sz="1800" b="0" i="0" kern="1200" spc="-20" baseline="0">
                <a:solidFill>
                  <a:schemeClr val="bg1"/>
                </a:solidFill>
                <a:latin typeface="Calibri" panose="020F0502020204030204" pitchFamily="34" charset="0"/>
                <a:ea typeface="+mn-ea"/>
                <a:cs typeface="Calibri" panose="020F0502020204030204" pitchFamily="34" charset="0"/>
              </a:defRPr>
            </a:lvl3pPr>
            <a:lvl4pPr marL="1379538" indent="-228600" algn="l" defTabSz="914400" rtl="0" eaLnBrk="1" latinLnBrk="0" hangingPunct="1">
              <a:lnSpc>
                <a:spcPct val="90000"/>
              </a:lnSpc>
              <a:spcBef>
                <a:spcPts val="500"/>
              </a:spcBef>
              <a:spcAft>
                <a:spcPts val="200"/>
              </a:spcAft>
              <a:buClr>
                <a:srgbClr val="004FB5"/>
              </a:buClr>
              <a:buSzPct val="100000"/>
              <a:buFontTx/>
              <a:buBlip>
                <a:blip r:embed="rId9">
                  <a:extLst>
                    <a:ext uri="{96DAC541-7B7A-43D3-8B79-37D633B846F1}">
                      <asvg:svgBlip xmlns:asvg="http://schemas.microsoft.com/office/drawing/2016/SVG/main" r:embed="rId10"/>
                    </a:ext>
                  </a:extLst>
                </a:blip>
              </a:buBlip>
              <a:tabLst/>
              <a:defRPr sz="1600" b="0" i="0" kern="1200" spc="-20" baseline="0">
                <a:solidFill>
                  <a:schemeClr val="bg1"/>
                </a:solidFill>
                <a:latin typeface="Calibri" panose="020F0502020204030204" pitchFamily="34" charset="0"/>
                <a:ea typeface="+mn-ea"/>
                <a:cs typeface="Calibri" panose="020F0502020204030204" pitchFamily="34" charset="0"/>
              </a:defRPr>
            </a:lvl4pPr>
            <a:lvl5pPr marL="1662113" indent="-173038" algn="l" defTabSz="914400" rtl="0" eaLnBrk="1" latinLnBrk="0" hangingPunct="1">
              <a:lnSpc>
                <a:spcPct val="90000"/>
              </a:lnSpc>
              <a:spcBef>
                <a:spcPts val="500"/>
              </a:spcBef>
              <a:spcAft>
                <a:spcPts val="200"/>
              </a:spcAft>
              <a:buClr>
                <a:srgbClr val="004FB5"/>
              </a:buClr>
              <a:buSzPct val="100000"/>
              <a:buFontTx/>
              <a:buBlip>
                <a:blip r:embed="rId3">
                  <a:extLst>
                    <a:ext uri="{96DAC541-7B7A-43D3-8B79-37D633B846F1}">
                      <asvg:svgBlip xmlns:asvg="http://schemas.microsoft.com/office/drawing/2016/SVG/main" r:embed="rId4"/>
                    </a:ext>
                  </a:extLst>
                </a:blip>
              </a:buBlip>
              <a:tabLst/>
              <a:defRPr sz="1400" b="0" i="0" kern="1200" spc="-20" baseline="0">
                <a:solidFill>
                  <a:schemeClr val="bg1"/>
                </a:solidFill>
                <a:latin typeface="Calibri" panose="020F0502020204030204" pitchFamily="34" charset="0"/>
                <a:ea typeface="+mn-ea"/>
                <a:cs typeface="Calibri" panose="020F0502020204030204" pitchFamily="34" charset="0"/>
              </a:defRPr>
            </a:lvl5pPr>
            <a:lvl6pPr marL="1946275" marR="0" indent="-169863" algn="l" defTabSz="914400" rtl="0" eaLnBrk="1" fontAlgn="auto" latinLnBrk="0" hangingPunct="1">
              <a:lnSpc>
                <a:spcPct val="90000"/>
              </a:lnSpc>
              <a:spcBef>
                <a:spcPts val="500"/>
              </a:spcBef>
              <a:spcAft>
                <a:spcPts val="200"/>
              </a:spcAft>
              <a:buClr>
                <a:srgbClr val="004FB5"/>
              </a:buClr>
              <a:buSzTx/>
              <a:buFontTx/>
              <a:buBlip>
                <a:blip r:embed="rId5">
                  <a:extLst>
                    <a:ext uri="{96DAC541-7B7A-43D3-8B79-37D633B846F1}">
                      <asvg:svgBlip xmlns:asvg="http://schemas.microsoft.com/office/drawing/2016/SVG/main" r:embed="rId6"/>
                    </a:ext>
                  </a:extLst>
                </a:blip>
              </a:buBlip>
              <a:tabLst/>
              <a:defRPr sz="1400" b="0" i="0" kern="1200">
                <a:solidFill>
                  <a:schemeClr val="bg1"/>
                </a:solidFill>
                <a:latin typeface="Calibri" panose="020F0502020204030204" pitchFamily="34" charset="0"/>
                <a:ea typeface="+mn-ea"/>
                <a:cs typeface="Calibri" panose="020F0502020204030204" pitchFamily="34" charset="0"/>
              </a:defRPr>
            </a:lvl6pPr>
            <a:lvl7pPr marL="1546225" indent="-171450" algn="l" defTabSz="914400" rtl="0" eaLnBrk="1" latinLnBrk="0" hangingPunct="1">
              <a:lnSpc>
                <a:spcPct val="90000"/>
              </a:lnSpc>
              <a:spcBef>
                <a:spcPts val="500"/>
              </a:spcBef>
              <a:buFont typeface="Calibri" panose="020B0604020202020204" pitchFamily="34" charset="0"/>
              <a:buNone/>
              <a:tabLst/>
              <a:defRPr sz="1200" b="0" i="0" kern="1200">
                <a:solidFill>
                  <a:schemeClr val="tx1"/>
                </a:solidFill>
                <a:latin typeface="Calibri" pitchFamily="2" charset="0"/>
                <a:ea typeface="+mn-ea"/>
                <a:cs typeface="+mn-cs"/>
              </a:defRPr>
            </a:lvl7pPr>
            <a:lvl8pPr marL="34290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9pPr>
          </a:lstStyle>
          <a:p>
            <a:pPr lvl="0"/>
            <a:r>
              <a:rPr lang="en-US"/>
              <a:t>First level bullet</a:t>
            </a:r>
          </a:p>
          <a:p>
            <a:pPr lvl="1"/>
            <a:r>
              <a:rPr lang="en-US"/>
              <a:t>Second level</a:t>
            </a:r>
          </a:p>
          <a:p>
            <a:pPr lvl="2"/>
            <a:r>
              <a:rPr lang="en-US"/>
              <a:t>Third level</a:t>
            </a:r>
          </a:p>
          <a:p>
            <a:pPr lvl="3"/>
            <a:r>
              <a:rPr lang="en-US"/>
              <a:t>Fourth level</a:t>
            </a:r>
          </a:p>
          <a:p>
            <a:pPr lvl="4"/>
            <a:r>
              <a:rPr lang="en-US"/>
              <a:t>Fifth level </a:t>
            </a:r>
          </a:p>
          <a:p>
            <a:pPr lvl="5"/>
            <a:r>
              <a:rPr lang="en-US"/>
              <a:t>Sixth level</a:t>
            </a:r>
          </a:p>
        </p:txBody>
      </p:sp>
    </p:spTree>
    <p:extLst>
      <p:ext uri="{BB962C8B-B14F-4D97-AF65-F5344CB8AC3E}">
        <p14:creationId xmlns:p14="http://schemas.microsoft.com/office/powerpoint/2010/main" val="13439362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ogo + Tagline">
    <p:spTree>
      <p:nvGrpSpPr>
        <p:cNvPr id="1" name=""/>
        <p:cNvGrpSpPr/>
        <p:nvPr/>
      </p:nvGrpSpPr>
      <p:grpSpPr>
        <a:xfrm>
          <a:off x="0" y="0"/>
          <a:ext cx="0" cy="0"/>
          <a:chOff x="0" y="0"/>
          <a:chExt cx="0" cy="0"/>
        </a:xfrm>
      </p:grpSpPr>
      <p:pic>
        <p:nvPicPr>
          <p:cNvPr id="2" name="Picture 1" descr="A picture containing text, clipart&#10;&#10;Description automatically generated">
            <a:extLst>
              <a:ext uri="{FF2B5EF4-FFF2-40B4-BE49-F238E27FC236}">
                <a16:creationId xmlns:a16="http://schemas.microsoft.com/office/drawing/2014/main" id="{BEF1343C-915B-0B72-9682-B3528D390903}"/>
              </a:ext>
            </a:extLst>
          </p:cNvPr>
          <p:cNvPicPr>
            <a:picLocks noChangeAspect="1"/>
          </p:cNvPicPr>
          <p:nvPr userDrawn="1"/>
        </p:nvPicPr>
        <p:blipFill>
          <a:blip r:embed="rId2"/>
          <a:stretch>
            <a:fillRect/>
          </a:stretch>
        </p:blipFill>
        <p:spPr>
          <a:xfrm>
            <a:off x="4845050" y="3054350"/>
            <a:ext cx="2501900" cy="749300"/>
          </a:xfrm>
          <a:prstGeom prst="rect">
            <a:avLst/>
          </a:prstGeom>
        </p:spPr>
      </p:pic>
    </p:spTree>
    <p:extLst>
      <p:ext uri="{BB962C8B-B14F-4D97-AF65-F5344CB8AC3E}">
        <p14:creationId xmlns:p14="http://schemas.microsoft.com/office/powerpoint/2010/main" val="1380848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Logo">
    <p:spTree>
      <p:nvGrpSpPr>
        <p:cNvPr id="1" name=""/>
        <p:cNvGrpSpPr/>
        <p:nvPr/>
      </p:nvGrpSpPr>
      <p:grpSpPr>
        <a:xfrm>
          <a:off x="0" y="0"/>
          <a:ext cx="0" cy="0"/>
          <a:chOff x="0" y="0"/>
          <a:chExt cx="0" cy="0"/>
        </a:xfrm>
      </p:grpSpPr>
      <p:pic>
        <p:nvPicPr>
          <p:cNvPr id="4" name="Picture 3" descr="A picture containing drawing&#10;&#10;Description automatically generated">
            <a:extLst>
              <a:ext uri="{FF2B5EF4-FFF2-40B4-BE49-F238E27FC236}">
                <a16:creationId xmlns:a16="http://schemas.microsoft.com/office/drawing/2014/main" id="{489ECC50-1934-C440-87E4-7E287D4E0256}"/>
              </a:ext>
            </a:extLst>
          </p:cNvPr>
          <p:cNvPicPr>
            <a:picLocks noChangeAspect="1"/>
          </p:cNvPicPr>
          <p:nvPr userDrawn="1"/>
        </p:nvPicPr>
        <p:blipFill>
          <a:blip r:embed="rId2"/>
          <a:stretch>
            <a:fillRect/>
          </a:stretch>
        </p:blipFill>
        <p:spPr>
          <a:xfrm>
            <a:off x="4845050" y="3225800"/>
            <a:ext cx="2501900" cy="406400"/>
          </a:xfrm>
          <a:prstGeom prst="rect">
            <a:avLst/>
          </a:prstGeom>
        </p:spPr>
      </p:pic>
    </p:spTree>
    <p:extLst>
      <p:ext uri="{BB962C8B-B14F-4D97-AF65-F5344CB8AC3E}">
        <p14:creationId xmlns:p14="http://schemas.microsoft.com/office/powerpoint/2010/main" val="38417571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5000">
              <a:srgbClr val="004FB5"/>
            </a:gs>
            <a:gs pos="100000">
              <a:srgbClr val="0042A9"/>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D549E085-A361-1945-A479-6EAFFF0E8FCC}"/>
              </a:ext>
            </a:extLst>
          </p:cNvPr>
          <p:cNvSpPr>
            <a:spLocks noGrp="1"/>
          </p:cNvSpPr>
          <p:nvPr>
            <p:ph type="ftr" sz="quarter" idx="3"/>
          </p:nvPr>
        </p:nvSpPr>
        <p:spPr>
          <a:xfrm>
            <a:off x="561536" y="6511037"/>
            <a:ext cx="1966275" cy="200480"/>
          </a:xfrm>
          <a:prstGeom prst="rect">
            <a:avLst/>
          </a:prstGeom>
        </p:spPr>
        <p:txBody>
          <a:bodyPr vert="horz" lIns="91440" tIns="45720" rIns="91440" bIns="45720" rtlCol="0" anchor="ctr"/>
          <a:lstStyle>
            <a:lvl1pPr algn="l">
              <a:defRPr sz="1000" b="0" i="0">
                <a:solidFill>
                  <a:schemeClr val="accent1"/>
                </a:solidFill>
                <a:latin typeface="Calibri" panose="020F0502020204030204" pitchFamily="34" charset="0"/>
                <a:cs typeface="Calibri" panose="020F0502020204030204" pitchFamily="34" charset="0"/>
              </a:defRPr>
            </a:lvl1pPr>
          </a:lstStyle>
          <a:p>
            <a:r>
              <a:rPr lang="en-US"/>
              <a:t>Sophos Confidential</a:t>
            </a:r>
          </a:p>
        </p:txBody>
      </p:sp>
      <p:sp>
        <p:nvSpPr>
          <p:cNvPr id="7" name="Slide Number Placeholder 6">
            <a:extLst>
              <a:ext uri="{FF2B5EF4-FFF2-40B4-BE49-F238E27FC236}">
                <a16:creationId xmlns:a16="http://schemas.microsoft.com/office/drawing/2014/main" id="{317551F4-2CD1-9749-9055-D2A456AFE086}"/>
              </a:ext>
            </a:extLst>
          </p:cNvPr>
          <p:cNvSpPr>
            <a:spLocks noGrp="1"/>
          </p:cNvSpPr>
          <p:nvPr>
            <p:ph type="sldNum" sz="quarter" idx="4"/>
          </p:nvPr>
        </p:nvSpPr>
        <p:spPr>
          <a:xfrm>
            <a:off x="160897" y="6511037"/>
            <a:ext cx="400639" cy="200480"/>
          </a:xfrm>
          <a:prstGeom prst="rect">
            <a:avLst/>
          </a:prstGeom>
        </p:spPr>
        <p:txBody>
          <a:bodyPr vert="horz" lIns="91440" tIns="45720" rIns="91440" bIns="45720" rtlCol="0" anchor="ctr"/>
          <a:lstStyle>
            <a:lvl1pPr algn="ctr">
              <a:defRPr sz="1000" b="0" i="0">
                <a:solidFill>
                  <a:schemeClr val="accent1"/>
                </a:solidFill>
                <a:latin typeface="Calibri" panose="020F0502020204030204" pitchFamily="34" charset="0"/>
                <a:cs typeface="Calibri" panose="020F0502020204030204" pitchFamily="34" charset="0"/>
              </a:defRPr>
            </a:lvl1pPr>
          </a:lstStyle>
          <a:p>
            <a:fld id="{0B4E209A-B732-E041-B035-762E24F34A7B}" type="slidenum">
              <a:rPr lang="en-US" smtClean="0"/>
              <a:pPr/>
              <a:t>‹#›</a:t>
            </a:fld>
            <a:endParaRPr lang="en-US"/>
          </a:p>
        </p:txBody>
      </p:sp>
    </p:spTree>
    <p:extLst>
      <p:ext uri="{BB962C8B-B14F-4D97-AF65-F5344CB8AC3E}">
        <p14:creationId xmlns:p14="http://schemas.microsoft.com/office/powerpoint/2010/main" val="3152564224"/>
      </p:ext>
    </p:extLst>
  </p:cSld>
  <p:clrMap bg1="lt1" tx1="dk1" bg2="lt2" tx2="dk2" accent1="accent1" accent2="accent2" accent3="accent3" accent4="accent4" accent5="accent5" accent6="accent6" hlink="hlink" folHlink="folHlink"/>
  <p:sldLayoutIdLst>
    <p:sldLayoutId id="2147483674" r:id="rId1"/>
    <p:sldLayoutId id="2147483691" r:id="rId2"/>
    <p:sldLayoutId id="2147483687" r:id="rId3"/>
    <p:sldLayoutId id="2147483712" r:id="rId4"/>
    <p:sldLayoutId id="2147483711" r:id="rId5"/>
    <p:sldLayoutId id="2147483713" r:id="rId6"/>
    <p:sldLayoutId id="2147483714" r:id="rId7"/>
    <p:sldLayoutId id="2147483707" r:id="rId8"/>
    <p:sldLayoutId id="2147483710" r:id="rId9"/>
    <p:sldLayoutId id="2147483709" r:id="rId10"/>
    <p:sldLayoutId id="2147483708" r:id="rId11"/>
    <p:sldLayoutId id="2147483663" r:id="rId12"/>
    <p:sldLayoutId id="2147483702" r:id="rId13"/>
    <p:sldLayoutId id="2147483700" r:id="rId14"/>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Calibri"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Calibri"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Calibri"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image" Target="../media/image2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s>
</file>

<file path=ppt/slides/_rels/slide4.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5.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6.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7.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9.png"/><Relationship Id="rId18" Type="http://schemas.openxmlformats.org/officeDocument/2006/relationships/image" Target="../media/image44.png"/><Relationship Id="rId3" Type="http://schemas.openxmlformats.org/officeDocument/2006/relationships/image" Target="../media/image26.png"/><Relationship Id="rId21" Type="http://schemas.openxmlformats.org/officeDocument/2006/relationships/image" Target="../media/image47.png"/><Relationship Id="rId7" Type="http://schemas.openxmlformats.org/officeDocument/2006/relationships/image" Target="../media/image30.png"/><Relationship Id="rId12" Type="http://schemas.openxmlformats.org/officeDocument/2006/relationships/image" Target="../media/image38.png"/><Relationship Id="rId17" Type="http://schemas.openxmlformats.org/officeDocument/2006/relationships/image" Target="../media/image43.png"/><Relationship Id="rId2" Type="http://schemas.openxmlformats.org/officeDocument/2006/relationships/notesSlide" Target="../notesSlides/notesSlide2.xml"/><Relationship Id="rId16" Type="http://schemas.openxmlformats.org/officeDocument/2006/relationships/image" Target="../media/image42.png"/><Relationship Id="rId20" Type="http://schemas.openxmlformats.org/officeDocument/2006/relationships/image" Target="../media/image46.png"/><Relationship Id="rId1" Type="http://schemas.openxmlformats.org/officeDocument/2006/relationships/slideLayout" Target="../slideLayouts/slideLayout3.xml"/><Relationship Id="rId6" Type="http://schemas.openxmlformats.org/officeDocument/2006/relationships/image" Target="../media/image29.png"/><Relationship Id="rId11" Type="http://schemas.openxmlformats.org/officeDocument/2006/relationships/image" Target="../media/image37.png"/><Relationship Id="rId5" Type="http://schemas.openxmlformats.org/officeDocument/2006/relationships/image" Target="../media/image28.png"/><Relationship Id="rId15" Type="http://schemas.openxmlformats.org/officeDocument/2006/relationships/image" Target="../media/image41.png"/><Relationship Id="rId23" Type="http://schemas.openxmlformats.org/officeDocument/2006/relationships/image" Target="../media/image49.png"/><Relationship Id="rId10" Type="http://schemas.openxmlformats.org/officeDocument/2006/relationships/image" Target="../media/image36.png"/><Relationship Id="rId19" Type="http://schemas.openxmlformats.org/officeDocument/2006/relationships/image" Target="../media/image45.png"/><Relationship Id="rId4" Type="http://schemas.openxmlformats.org/officeDocument/2006/relationships/image" Target="../media/image27.png"/><Relationship Id="rId9" Type="http://schemas.openxmlformats.org/officeDocument/2006/relationships/image" Target="../media/image35.png"/><Relationship Id="rId14" Type="http://schemas.openxmlformats.org/officeDocument/2006/relationships/image" Target="../media/image40.png"/><Relationship Id="rId22" Type="http://schemas.openxmlformats.org/officeDocument/2006/relationships/image" Target="../media/image48.png"/></Relationships>
</file>

<file path=ppt/slides/_rels/slide8.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40.png"/><Relationship Id="rId18" Type="http://schemas.openxmlformats.org/officeDocument/2006/relationships/image" Target="../media/image45.png"/><Relationship Id="rId3" Type="http://schemas.openxmlformats.org/officeDocument/2006/relationships/image" Target="../media/image26.png"/><Relationship Id="rId21" Type="http://schemas.openxmlformats.org/officeDocument/2006/relationships/image" Target="../media/image48.png"/><Relationship Id="rId7" Type="http://schemas.openxmlformats.org/officeDocument/2006/relationships/image" Target="../media/image30.png"/><Relationship Id="rId12" Type="http://schemas.openxmlformats.org/officeDocument/2006/relationships/image" Target="../media/image39.png"/><Relationship Id="rId17" Type="http://schemas.openxmlformats.org/officeDocument/2006/relationships/image" Target="../media/image44.png"/><Relationship Id="rId2" Type="http://schemas.openxmlformats.org/officeDocument/2006/relationships/notesSlide" Target="../notesSlides/notesSlide3.xml"/><Relationship Id="rId16" Type="http://schemas.openxmlformats.org/officeDocument/2006/relationships/image" Target="../media/image43.png"/><Relationship Id="rId20" Type="http://schemas.openxmlformats.org/officeDocument/2006/relationships/image" Target="../media/image47.png"/><Relationship Id="rId1" Type="http://schemas.openxmlformats.org/officeDocument/2006/relationships/slideLayout" Target="../slideLayouts/slideLayout3.xml"/><Relationship Id="rId6" Type="http://schemas.openxmlformats.org/officeDocument/2006/relationships/image" Target="../media/image29.png"/><Relationship Id="rId11" Type="http://schemas.openxmlformats.org/officeDocument/2006/relationships/image" Target="../media/image38.png"/><Relationship Id="rId5" Type="http://schemas.openxmlformats.org/officeDocument/2006/relationships/image" Target="../media/image28.png"/><Relationship Id="rId15" Type="http://schemas.openxmlformats.org/officeDocument/2006/relationships/image" Target="../media/image42.png"/><Relationship Id="rId23" Type="http://schemas.openxmlformats.org/officeDocument/2006/relationships/image" Target="../media/image49.png"/><Relationship Id="rId10" Type="http://schemas.openxmlformats.org/officeDocument/2006/relationships/image" Target="../media/image37.png"/><Relationship Id="rId19" Type="http://schemas.openxmlformats.org/officeDocument/2006/relationships/image" Target="../media/image46.png"/><Relationship Id="rId4" Type="http://schemas.openxmlformats.org/officeDocument/2006/relationships/image" Target="../media/image27.png"/><Relationship Id="rId9" Type="http://schemas.openxmlformats.org/officeDocument/2006/relationships/image" Target="../media/image35.png"/><Relationship Id="rId14" Type="http://schemas.openxmlformats.org/officeDocument/2006/relationships/image" Target="../media/image41.png"/><Relationship Id="rId22" Type="http://schemas.openxmlformats.org/officeDocument/2006/relationships/image" Target="../media/image36.png"/></Relationships>
</file>

<file path=ppt/slides/_rels/slide9.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 Id="rId9" Type="http://schemas.openxmlformats.org/officeDocument/2006/relationships/image" Target="../media/image50.jpeg"/></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C09A79F-13A9-934F-88D8-1656CB3878B7}"/>
              </a:ext>
            </a:extLst>
          </p:cNvPr>
          <p:cNvSpPr>
            <a:spLocks noGrp="1"/>
          </p:cNvSpPr>
          <p:nvPr>
            <p:ph type="title"/>
          </p:nvPr>
        </p:nvSpPr>
        <p:spPr/>
        <p:txBody>
          <a:bodyPr/>
          <a:lstStyle/>
          <a:p>
            <a:r>
              <a:rPr lang="en-US" dirty="0"/>
              <a:t>Susie Robson</a:t>
            </a:r>
            <a:br>
              <a:rPr lang="en-US" dirty="0"/>
            </a:br>
            <a:r>
              <a:rPr lang="en-US" dirty="0"/>
              <a:t>UX Portfolio 2024</a:t>
            </a:r>
          </a:p>
        </p:txBody>
      </p:sp>
      <p:sp>
        <p:nvSpPr>
          <p:cNvPr id="2" name="Footer Placeholder 1">
            <a:extLst>
              <a:ext uri="{FF2B5EF4-FFF2-40B4-BE49-F238E27FC236}">
                <a16:creationId xmlns:a16="http://schemas.microsoft.com/office/drawing/2014/main" id="{623D2143-5C5A-A6AA-A608-00CFA67A77E5}"/>
              </a:ext>
            </a:extLst>
          </p:cNvPr>
          <p:cNvSpPr>
            <a:spLocks noGrp="1"/>
          </p:cNvSpPr>
          <p:nvPr>
            <p:ph type="ftr" sz="quarter" idx="10"/>
          </p:nvPr>
        </p:nvSpPr>
        <p:spPr/>
        <p:txBody>
          <a:bodyPr/>
          <a:lstStyle/>
          <a:p>
            <a:r>
              <a:rPr lang="en-US"/>
              <a:t>Sophos Confidential</a:t>
            </a:r>
          </a:p>
        </p:txBody>
      </p:sp>
    </p:spTree>
    <p:extLst>
      <p:ext uri="{BB962C8B-B14F-4D97-AF65-F5344CB8AC3E}">
        <p14:creationId xmlns:p14="http://schemas.microsoft.com/office/powerpoint/2010/main" val="11867013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B72A3CA-EC37-9C11-7897-D539DE92DF32}"/>
              </a:ext>
            </a:extLst>
          </p:cNvPr>
          <p:cNvSpPr>
            <a:spLocks noGrp="1"/>
          </p:cNvSpPr>
          <p:nvPr>
            <p:ph type="body" sz="quarter" idx="12"/>
          </p:nvPr>
        </p:nvSpPr>
        <p:spPr/>
        <p:txBody>
          <a:bodyPr/>
          <a:lstStyle/>
          <a:p>
            <a:r>
              <a:rPr lang="en-US" dirty="0"/>
              <a:t>January-2024</a:t>
            </a:r>
          </a:p>
        </p:txBody>
      </p:sp>
      <p:sp>
        <p:nvSpPr>
          <p:cNvPr id="9" name="Text Placeholder 8">
            <a:extLst>
              <a:ext uri="{FF2B5EF4-FFF2-40B4-BE49-F238E27FC236}">
                <a16:creationId xmlns:a16="http://schemas.microsoft.com/office/drawing/2014/main" id="{1DB09829-F7EB-BFC0-D48E-6A12CDD1651C}"/>
              </a:ext>
            </a:extLst>
          </p:cNvPr>
          <p:cNvSpPr>
            <a:spLocks noGrp="1"/>
          </p:cNvSpPr>
          <p:nvPr>
            <p:ph type="body" sz="quarter" idx="14"/>
          </p:nvPr>
        </p:nvSpPr>
        <p:spPr>
          <a:xfrm>
            <a:off x="746552" y="5406268"/>
            <a:ext cx="5376862" cy="260351"/>
          </a:xfrm>
        </p:spPr>
        <p:txBody>
          <a:bodyPr/>
          <a:lstStyle/>
          <a:p>
            <a:r>
              <a:rPr lang="en-US"/>
              <a:t>UX Team</a:t>
            </a:r>
          </a:p>
        </p:txBody>
      </p:sp>
      <p:sp>
        <p:nvSpPr>
          <p:cNvPr id="5" name="Title 4">
            <a:extLst>
              <a:ext uri="{FF2B5EF4-FFF2-40B4-BE49-F238E27FC236}">
                <a16:creationId xmlns:a16="http://schemas.microsoft.com/office/drawing/2014/main" id="{1C09A79F-13A9-934F-88D8-1656CB3878B7}"/>
              </a:ext>
            </a:extLst>
          </p:cNvPr>
          <p:cNvSpPr>
            <a:spLocks noGrp="1"/>
          </p:cNvSpPr>
          <p:nvPr>
            <p:ph type="title"/>
          </p:nvPr>
        </p:nvSpPr>
        <p:spPr/>
        <p:txBody>
          <a:bodyPr/>
          <a:lstStyle/>
          <a:p>
            <a:r>
              <a:rPr lang="en-US" dirty="0"/>
              <a:t>UX Governance Framework</a:t>
            </a:r>
          </a:p>
        </p:txBody>
      </p:sp>
      <p:sp>
        <p:nvSpPr>
          <p:cNvPr id="2" name="Footer Placeholder 1">
            <a:extLst>
              <a:ext uri="{FF2B5EF4-FFF2-40B4-BE49-F238E27FC236}">
                <a16:creationId xmlns:a16="http://schemas.microsoft.com/office/drawing/2014/main" id="{623D2143-5C5A-A6AA-A608-00CFA67A77E5}"/>
              </a:ext>
            </a:extLst>
          </p:cNvPr>
          <p:cNvSpPr>
            <a:spLocks noGrp="1"/>
          </p:cNvSpPr>
          <p:nvPr>
            <p:ph type="ftr" sz="quarter" idx="10"/>
          </p:nvPr>
        </p:nvSpPr>
        <p:spPr/>
        <p:txBody>
          <a:bodyPr/>
          <a:lstStyle/>
          <a:p>
            <a:r>
              <a:rPr lang="en-US"/>
              <a:t>Sophos Confidential</a:t>
            </a:r>
          </a:p>
        </p:txBody>
      </p:sp>
    </p:spTree>
    <p:extLst>
      <p:ext uri="{BB962C8B-B14F-4D97-AF65-F5344CB8AC3E}">
        <p14:creationId xmlns:p14="http://schemas.microsoft.com/office/powerpoint/2010/main" val="12330402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ADE0EF7-7D69-A04D-B7C2-78B1F7D60069}"/>
              </a:ext>
            </a:extLst>
          </p:cNvPr>
          <p:cNvSpPr>
            <a:spLocks noGrp="1"/>
          </p:cNvSpPr>
          <p:nvPr>
            <p:ph type="title"/>
          </p:nvPr>
        </p:nvSpPr>
        <p:spPr>
          <a:prstGeom prst="rect">
            <a:avLst/>
          </a:prstGeom>
        </p:spPr>
        <p:txBody>
          <a:bodyPr/>
          <a:lstStyle/>
          <a:p>
            <a:r>
              <a:rPr lang="en-US" dirty="0"/>
              <a:t>UX Governance Framework</a:t>
            </a:r>
          </a:p>
        </p:txBody>
      </p:sp>
      <p:sp>
        <p:nvSpPr>
          <p:cNvPr id="5" name="Footer Placeholder 4">
            <a:extLst>
              <a:ext uri="{FF2B5EF4-FFF2-40B4-BE49-F238E27FC236}">
                <a16:creationId xmlns:a16="http://schemas.microsoft.com/office/drawing/2014/main" id="{3566308C-2342-C59C-21E6-6CDD4A54FC4D}"/>
              </a:ext>
            </a:extLst>
          </p:cNvPr>
          <p:cNvSpPr>
            <a:spLocks noGrp="1"/>
          </p:cNvSpPr>
          <p:nvPr>
            <p:ph type="ftr" sz="quarter" idx="10"/>
          </p:nvPr>
        </p:nvSpPr>
        <p:spPr/>
        <p:txBody>
          <a:bodyPr/>
          <a:lstStyle/>
          <a:p>
            <a:r>
              <a:rPr lang="en-US"/>
              <a:t>Sophos Confidential</a:t>
            </a:r>
          </a:p>
        </p:txBody>
      </p:sp>
      <p:sp>
        <p:nvSpPr>
          <p:cNvPr id="3" name="Rounded Rectangle 2">
            <a:extLst>
              <a:ext uri="{FF2B5EF4-FFF2-40B4-BE49-F238E27FC236}">
                <a16:creationId xmlns:a16="http://schemas.microsoft.com/office/drawing/2014/main" id="{F7F13F68-5B0A-7518-E618-606DA6284066}"/>
              </a:ext>
            </a:extLst>
          </p:cNvPr>
          <p:cNvSpPr/>
          <p:nvPr/>
        </p:nvSpPr>
        <p:spPr>
          <a:xfrm>
            <a:off x="6102081" y="1548330"/>
            <a:ext cx="1798193" cy="1260232"/>
          </a:xfrm>
          <a:prstGeom prst="roundRect">
            <a:avLst>
              <a:gd name="adj" fmla="val 5477"/>
            </a:avLst>
          </a:prstGeom>
          <a:solidFill>
            <a:srgbClr val="004FB5"/>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pic>
        <p:nvPicPr>
          <p:cNvPr id="7" name="Picture 6">
            <a:extLst>
              <a:ext uri="{FF2B5EF4-FFF2-40B4-BE49-F238E27FC236}">
                <a16:creationId xmlns:a16="http://schemas.microsoft.com/office/drawing/2014/main" id="{1DFFA67C-5AF3-80B3-B6B5-71899319A89D}"/>
              </a:ext>
            </a:extLst>
          </p:cNvPr>
          <p:cNvPicPr>
            <a:picLocks noChangeAspect="1"/>
          </p:cNvPicPr>
          <p:nvPr/>
        </p:nvPicPr>
        <p:blipFill>
          <a:blip r:embed="rId2"/>
          <a:stretch>
            <a:fillRect/>
          </a:stretch>
        </p:blipFill>
        <p:spPr>
          <a:xfrm>
            <a:off x="6824904" y="1665846"/>
            <a:ext cx="352549" cy="352549"/>
          </a:xfrm>
          <a:prstGeom prst="rect">
            <a:avLst/>
          </a:prstGeom>
        </p:spPr>
      </p:pic>
      <p:sp>
        <p:nvSpPr>
          <p:cNvPr id="8" name="TextBox 7">
            <a:extLst>
              <a:ext uri="{FF2B5EF4-FFF2-40B4-BE49-F238E27FC236}">
                <a16:creationId xmlns:a16="http://schemas.microsoft.com/office/drawing/2014/main" id="{0A582153-CCB5-0654-8774-D2630FD94EBF}"/>
              </a:ext>
            </a:extLst>
          </p:cNvPr>
          <p:cNvSpPr txBox="1"/>
          <p:nvPr/>
        </p:nvSpPr>
        <p:spPr>
          <a:xfrm>
            <a:off x="6102081" y="2065365"/>
            <a:ext cx="1798193" cy="676384"/>
          </a:xfrm>
          <a:prstGeom prst="rect">
            <a:avLst/>
          </a:prstGeom>
          <a:noFill/>
        </p:spPr>
        <p:txBody>
          <a:bodyPr wrap="square" rtlCol="0">
            <a:spAutoFit/>
          </a:bodyPr>
          <a:lstStyle/>
          <a:p>
            <a:pPr algn="ctr"/>
            <a:r>
              <a:rPr lang="en-US" sz="1600">
                <a:solidFill>
                  <a:schemeClr val="bg1"/>
                </a:solidFill>
                <a:latin typeface="Calibri" panose="020F0502020204030204" pitchFamily="34" charset="0"/>
                <a:cs typeface="Calibri" panose="020F0502020204030204" pitchFamily="34" charset="0"/>
              </a:rPr>
              <a:t>Standard and Guidelines</a:t>
            </a:r>
          </a:p>
        </p:txBody>
      </p:sp>
      <p:sp>
        <p:nvSpPr>
          <p:cNvPr id="9" name="Rounded Rectangle 8">
            <a:extLst>
              <a:ext uri="{FF2B5EF4-FFF2-40B4-BE49-F238E27FC236}">
                <a16:creationId xmlns:a16="http://schemas.microsoft.com/office/drawing/2014/main" id="{3AEC7693-B71A-8AF0-C606-751F5B4CD670}"/>
              </a:ext>
            </a:extLst>
          </p:cNvPr>
          <p:cNvSpPr/>
          <p:nvPr/>
        </p:nvSpPr>
        <p:spPr>
          <a:xfrm>
            <a:off x="8005844" y="1548330"/>
            <a:ext cx="1798193" cy="1260232"/>
          </a:xfrm>
          <a:prstGeom prst="roundRect">
            <a:avLst>
              <a:gd name="adj" fmla="val 5477"/>
            </a:avLst>
          </a:prstGeom>
          <a:solidFill>
            <a:srgbClr val="0CAFC0"/>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10" name="TextBox 9">
            <a:extLst>
              <a:ext uri="{FF2B5EF4-FFF2-40B4-BE49-F238E27FC236}">
                <a16:creationId xmlns:a16="http://schemas.microsoft.com/office/drawing/2014/main" id="{F279FC44-014F-9DA2-EAAB-C22BD1EAB811}"/>
              </a:ext>
            </a:extLst>
          </p:cNvPr>
          <p:cNvSpPr txBox="1"/>
          <p:nvPr/>
        </p:nvSpPr>
        <p:spPr>
          <a:xfrm>
            <a:off x="8005844" y="2065365"/>
            <a:ext cx="1798193" cy="676384"/>
          </a:xfrm>
          <a:prstGeom prst="rect">
            <a:avLst/>
          </a:prstGeom>
          <a:noFill/>
        </p:spPr>
        <p:txBody>
          <a:bodyPr wrap="square" rtlCol="0">
            <a:spAutoFit/>
          </a:bodyPr>
          <a:lstStyle/>
          <a:p>
            <a:pPr algn="ctr"/>
            <a:r>
              <a:rPr lang="en-US" sz="1600">
                <a:solidFill>
                  <a:schemeClr val="bg1"/>
                </a:solidFill>
                <a:latin typeface="Calibri" panose="020F0502020204030204" pitchFamily="34" charset="0"/>
                <a:cs typeface="Calibri" panose="020F0502020204030204" pitchFamily="34" charset="0"/>
              </a:rPr>
              <a:t>Roles and Responsibilities</a:t>
            </a:r>
          </a:p>
        </p:txBody>
      </p:sp>
      <p:pic>
        <p:nvPicPr>
          <p:cNvPr id="11" name="Picture 10">
            <a:extLst>
              <a:ext uri="{FF2B5EF4-FFF2-40B4-BE49-F238E27FC236}">
                <a16:creationId xmlns:a16="http://schemas.microsoft.com/office/drawing/2014/main" id="{C26C52F5-F226-2993-4FDC-1390DF095414}"/>
              </a:ext>
            </a:extLst>
          </p:cNvPr>
          <p:cNvPicPr>
            <a:picLocks noChangeAspect="1"/>
          </p:cNvPicPr>
          <p:nvPr/>
        </p:nvPicPr>
        <p:blipFill>
          <a:blip r:embed="rId3"/>
          <a:stretch>
            <a:fillRect/>
          </a:stretch>
        </p:blipFill>
        <p:spPr>
          <a:xfrm>
            <a:off x="8728671" y="1662169"/>
            <a:ext cx="352549" cy="352549"/>
          </a:xfrm>
          <a:prstGeom prst="rect">
            <a:avLst/>
          </a:prstGeom>
        </p:spPr>
      </p:pic>
      <p:sp>
        <p:nvSpPr>
          <p:cNvPr id="12" name="Rounded Rectangle 11">
            <a:extLst>
              <a:ext uri="{FF2B5EF4-FFF2-40B4-BE49-F238E27FC236}">
                <a16:creationId xmlns:a16="http://schemas.microsoft.com/office/drawing/2014/main" id="{263378AF-85BF-455F-618A-D374AA954042}"/>
              </a:ext>
            </a:extLst>
          </p:cNvPr>
          <p:cNvSpPr/>
          <p:nvPr/>
        </p:nvSpPr>
        <p:spPr>
          <a:xfrm>
            <a:off x="9909607" y="1548330"/>
            <a:ext cx="1798193" cy="1260232"/>
          </a:xfrm>
          <a:prstGeom prst="roundRect">
            <a:avLst>
              <a:gd name="adj" fmla="val 5477"/>
            </a:avLst>
          </a:prstGeom>
          <a:solidFill>
            <a:srgbClr val="FF8F00"/>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13" name="TextBox 12">
            <a:extLst>
              <a:ext uri="{FF2B5EF4-FFF2-40B4-BE49-F238E27FC236}">
                <a16:creationId xmlns:a16="http://schemas.microsoft.com/office/drawing/2014/main" id="{E1D0794E-B17D-7F05-AF16-605809C17C2F}"/>
              </a:ext>
            </a:extLst>
          </p:cNvPr>
          <p:cNvSpPr txBox="1"/>
          <p:nvPr/>
        </p:nvSpPr>
        <p:spPr>
          <a:xfrm>
            <a:off x="9909607" y="2065365"/>
            <a:ext cx="1798193" cy="676384"/>
          </a:xfrm>
          <a:prstGeom prst="rect">
            <a:avLst/>
          </a:prstGeom>
          <a:noFill/>
        </p:spPr>
        <p:txBody>
          <a:bodyPr wrap="square" rtlCol="0">
            <a:spAutoFit/>
          </a:bodyPr>
          <a:lstStyle/>
          <a:p>
            <a:pPr algn="ctr"/>
            <a:r>
              <a:rPr lang="en-US" sz="1600">
                <a:solidFill>
                  <a:schemeClr val="bg1"/>
                </a:solidFill>
                <a:latin typeface="Calibri" panose="020F0502020204030204" pitchFamily="34" charset="0"/>
                <a:cs typeface="Calibri" panose="020F0502020204030204" pitchFamily="34" charset="0"/>
              </a:rPr>
              <a:t>Process and Workflows</a:t>
            </a:r>
          </a:p>
        </p:txBody>
      </p:sp>
      <p:pic>
        <p:nvPicPr>
          <p:cNvPr id="28" name="Picture 27">
            <a:extLst>
              <a:ext uri="{FF2B5EF4-FFF2-40B4-BE49-F238E27FC236}">
                <a16:creationId xmlns:a16="http://schemas.microsoft.com/office/drawing/2014/main" id="{D41B10CB-424B-38D8-CF7A-F6F266535E5D}"/>
              </a:ext>
            </a:extLst>
          </p:cNvPr>
          <p:cNvPicPr>
            <a:picLocks noChangeAspect="1"/>
          </p:cNvPicPr>
          <p:nvPr/>
        </p:nvPicPr>
        <p:blipFill>
          <a:blip r:embed="rId4"/>
          <a:stretch>
            <a:fillRect/>
          </a:stretch>
        </p:blipFill>
        <p:spPr>
          <a:xfrm>
            <a:off x="10632434" y="1662169"/>
            <a:ext cx="352549" cy="352549"/>
          </a:xfrm>
          <a:prstGeom prst="rect">
            <a:avLst/>
          </a:prstGeom>
        </p:spPr>
      </p:pic>
      <p:sp>
        <p:nvSpPr>
          <p:cNvPr id="31" name="Rounded Rectangle 30">
            <a:extLst>
              <a:ext uri="{FF2B5EF4-FFF2-40B4-BE49-F238E27FC236}">
                <a16:creationId xmlns:a16="http://schemas.microsoft.com/office/drawing/2014/main" id="{F6AB6A1A-563C-A6C1-A45E-94547D591986}"/>
              </a:ext>
            </a:extLst>
          </p:cNvPr>
          <p:cNvSpPr/>
          <p:nvPr/>
        </p:nvSpPr>
        <p:spPr>
          <a:xfrm>
            <a:off x="9910862" y="2930768"/>
            <a:ext cx="1798193" cy="1260232"/>
          </a:xfrm>
          <a:prstGeom prst="roundRect">
            <a:avLst>
              <a:gd name="adj" fmla="val 5477"/>
            </a:avLst>
          </a:prstGeom>
          <a:solidFill>
            <a:srgbClr val="0DA303"/>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32" name="Rounded Rectangle 31">
            <a:extLst>
              <a:ext uri="{FF2B5EF4-FFF2-40B4-BE49-F238E27FC236}">
                <a16:creationId xmlns:a16="http://schemas.microsoft.com/office/drawing/2014/main" id="{FD09D1AF-AB68-6B70-3BE3-A29F84BFE052}"/>
              </a:ext>
            </a:extLst>
          </p:cNvPr>
          <p:cNvSpPr/>
          <p:nvPr/>
        </p:nvSpPr>
        <p:spPr>
          <a:xfrm>
            <a:off x="8007799" y="2930768"/>
            <a:ext cx="1798193" cy="1260232"/>
          </a:xfrm>
          <a:prstGeom prst="roundRect">
            <a:avLst>
              <a:gd name="adj" fmla="val 5477"/>
            </a:avLst>
          </a:prstGeom>
          <a:solidFill>
            <a:srgbClr val="DA3E00"/>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33" name="TextBox 32">
            <a:extLst>
              <a:ext uri="{FF2B5EF4-FFF2-40B4-BE49-F238E27FC236}">
                <a16:creationId xmlns:a16="http://schemas.microsoft.com/office/drawing/2014/main" id="{3DF29CD4-BA3D-1003-C1FA-3F6B66E5ECA6}"/>
              </a:ext>
            </a:extLst>
          </p:cNvPr>
          <p:cNvSpPr txBox="1"/>
          <p:nvPr/>
        </p:nvSpPr>
        <p:spPr>
          <a:xfrm>
            <a:off x="8007799" y="3447802"/>
            <a:ext cx="1798193" cy="676384"/>
          </a:xfrm>
          <a:prstGeom prst="rect">
            <a:avLst/>
          </a:prstGeom>
          <a:noFill/>
        </p:spPr>
        <p:txBody>
          <a:bodyPr wrap="square" rtlCol="0">
            <a:spAutoFit/>
          </a:bodyPr>
          <a:lstStyle/>
          <a:p>
            <a:pPr algn="ctr"/>
            <a:r>
              <a:rPr lang="en-US" sz="1600">
                <a:solidFill>
                  <a:schemeClr val="bg1"/>
                </a:solidFill>
                <a:latin typeface="Calibri" panose="020F0502020204030204" pitchFamily="34" charset="0"/>
                <a:cs typeface="Calibri" panose="020F0502020204030204" pitchFamily="34" charset="0"/>
              </a:rPr>
              <a:t>Compliance and Auditing</a:t>
            </a:r>
          </a:p>
        </p:txBody>
      </p:sp>
      <p:pic>
        <p:nvPicPr>
          <p:cNvPr id="34" name="Picture 33">
            <a:extLst>
              <a:ext uri="{FF2B5EF4-FFF2-40B4-BE49-F238E27FC236}">
                <a16:creationId xmlns:a16="http://schemas.microsoft.com/office/drawing/2014/main" id="{BC9A0A66-87F4-E0CA-A610-62023FF6B71D}"/>
              </a:ext>
            </a:extLst>
          </p:cNvPr>
          <p:cNvPicPr>
            <a:picLocks noChangeAspect="1"/>
          </p:cNvPicPr>
          <p:nvPr/>
        </p:nvPicPr>
        <p:blipFill>
          <a:blip r:embed="rId5"/>
          <a:stretch>
            <a:fillRect/>
          </a:stretch>
        </p:blipFill>
        <p:spPr>
          <a:xfrm>
            <a:off x="8730626" y="3044607"/>
            <a:ext cx="352549" cy="352549"/>
          </a:xfrm>
          <a:prstGeom prst="rect">
            <a:avLst/>
          </a:prstGeom>
        </p:spPr>
      </p:pic>
      <p:sp>
        <p:nvSpPr>
          <p:cNvPr id="35" name="Rounded Rectangle 34">
            <a:extLst>
              <a:ext uri="{FF2B5EF4-FFF2-40B4-BE49-F238E27FC236}">
                <a16:creationId xmlns:a16="http://schemas.microsoft.com/office/drawing/2014/main" id="{2929F091-F713-53F3-4325-9D315A7DB68C}"/>
              </a:ext>
            </a:extLst>
          </p:cNvPr>
          <p:cNvSpPr/>
          <p:nvPr/>
        </p:nvSpPr>
        <p:spPr>
          <a:xfrm>
            <a:off x="6104036" y="2930768"/>
            <a:ext cx="1798193" cy="1260232"/>
          </a:xfrm>
          <a:prstGeom prst="roundRect">
            <a:avLst>
              <a:gd name="adj" fmla="val 5477"/>
            </a:avLst>
          </a:prstGeom>
          <a:solidFill>
            <a:srgbClr val="D053FC"/>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36" name="TextBox 35">
            <a:extLst>
              <a:ext uri="{FF2B5EF4-FFF2-40B4-BE49-F238E27FC236}">
                <a16:creationId xmlns:a16="http://schemas.microsoft.com/office/drawing/2014/main" id="{0160D653-F51C-9819-7DCF-FC5489543BF5}"/>
              </a:ext>
            </a:extLst>
          </p:cNvPr>
          <p:cNvSpPr txBox="1"/>
          <p:nvPr/>
        </p:nvSpPr>
        <p:spPr>
          <a:xfrm>
            <a:off x="6104036" y="3447802"/>
            <a:ext cx="1798193" cy="676384"/>
          </a:xfrm>
          <a:prstGeom prst="rect">
            <a:avLst/>
          </a:prstGeom>
          <a:noFill/>
        </p:spPr>
        <p:txBody>
          <a:bodyPr wrap="square" rtlCol="0">
            <a:spAutoFit/>
          </a:bodyPr>
          <a:lstStyle/>
          <a:p>
            <a:pPr algn="ctr"/>
            <a:r>
              <a:rPr lang="en-US" sz="1600">
                <a:solidFill>
                  <a:schemeClr val="bg1"/>
                </a:solidFill>
                <a:latin typeface="Calibri" panose="020F0502020204030204" pitchFamily="34" charset="0"/>
                <a:cs typeface="Calibri" panose="020F0502020204030204" pitchFamily="34" charset="0"/>
              </a:rPr>
              <a:t>Training and Education</a:t>
            </a:r>
          </a:p>
        </p:txBody>
      </p:sp>
      <p:pic>
        <p:nvPicPr>
          <p:cNvPr id="37" name="Picture 36">
            <a:extLst>
              <a:ext uri="{FF2B5EF4-FFF2-40B4-BE49-F238E27FC236}">
                <a16:creationId xmlns:a16="http://schemas.microsoft.com/office/drawing/2014/main" id="{2ADEB897-AF0A-AC97-733D-B713E00DA2C5}"/>
              </a:ext>
            </a:extLst>
          </p:cNvPr>
          <p:cNvPicPr>
            <a:picLocks noChangeAspect="1"/>
          </p:cNvPicPr>
          <p:nvPr/>
        </p:nvPicPr>
        <p:blipFill>
          <a:blip r:embed="rId6"/>
          <a:stretch>
            <a:fillRect/>
          </a:stretch>
        </p:blipFill>
        <p:spPr>
          <a:xfrm>
            <a:off x="6826862" y="3044607"/>
            <a:ext cx="352549" cy="352549"/>
          </a:xfrm>
          <a:prstGeom prst="rect">
            <a:avLst/>
          </a:prstGeom>
        </p:spPr>
      </p:pic>
      <p:sp>
        <p:nvSpPr>
          <p:cNvPr id="38" name="TextBox 37">
            <a:extLst>
              <a:ext uri="{FF2B5EF4-FFF2-40B4-BE49-F238E27FC236}">
                <a16:creationId xmlns:a16="http://schemas.microsoft.com/office/drawing/2014/main" id="{1CDA333B-826D-4037-119C-B2499831DD90}"/>
              </a:ext>
            </a:extLst>
          </p:cNvPr>
          <p:cNvSpPr txBox="1"/>
          <p:nvPr/>
        </p:nvSpPr>
        <p:spPr>
          <a:xfrm>
            <a:off x="9909607" y="3447802"/>
            <a:ext cx="1798193" cy="676384"/>
          </a:xfrm>
          <a:prstGeom prst="rect">
            <a:avLst/>
          </a:prstGeom>
          <a:noFill/>
        </p:spPr>
        <p:txBody>
          <a:bodyPr wrap="square" rtlCol="0">
            <a:spAutoFit/>
          </a:bodyPr>
          <a:lstStyle/>
          <a:p>
            <a:pPr algn="ctr"/>
            <a:r>
              <a:rPr lang="en-US" sz="1600">
                <a:solidFill>
                  <a:schemeClr val="bg1"/>
                </a:solidFill>
                <a:latin typeface="Calibri" panose="020F0502020204030204" pitchFamily="34" charset="0"/>
                <a:cs typeface="Calibri" panose="020F0502020204030204" pitchFamily="34" charset="0"/>
              </a:rPr>
              <a:t>Continuous Improvement</a:t>
            </a:r>
          </a:p>
        </p:txBody>
      </p:sp>
      <p:pic>
        <p:nvPicPr>
          <p:cNvPr id="39" name="Picture 38">
            <a:extLst>
              <a:ext uri="{FF2B5EF4-FFF2-40B4-BE49-F238E27FC236}">
                <a16:creationId xmlns:a16="http://schemas.microsoft.com/office/drawing/2014/main" id="{21FA934F-8E77-69F5-3DC8-66A3A1BB6DCB}"/>
              </a:ext>
            </a:extLst>
          </p:cNvPr>
          <p:cNvPicPr>
            <a:picLocks noChangeAspect="1"/>
          </p:cNvPicPr>
          <p:nvPr/>
        </p:nvPicPr>
        <p:blipFill>
          <a:blip r:embed="rId7"/>
          <a:stretch>
            <a:fillRect/>
          </a:stretch>
        </p:blipFill>
        <p:spPr>
          <a:xfrm>
            <a:off x="10632429" y="3044607"/>
            <a:ext cx="352549" cy="352549"/>
          </a:xfrm>
          <a:prstGeom prst="rect">
            <a:avLst/>
          </a:prstGeom>
        </p:spPr>
      </p:pic>
      <p:sp>
        <p:nvSpPr>
          <p:cNvPr id="40" name="Rounded Rectangle 39">
            <a:extLst>
              <a:ext uri="{FF2B5EF4-FFF2-40B4-BE49-F238E27FC236}">
                <a16:creationId xmlns:a16="http://schemas.microsoft.com/office/drawing/2014/main" id="{56A221D9-60C7-E9E6-C33B-4B5137298B4A}"/>
              </a:ext>
            </a:extLst>
          </p:cNvPr>
          <p:cNvSpPr/>
          <p:nvPr/>
        </p:nvSpPr>
        <p:spPr>
          <a:xfrm>
            <a:off x="6096000" y="4367469"/>
            <a:ext cx="5650078" cy="1213936"/>
          </a:xfrm>
          <a:prstGeom prst="roundRect">
            <a:avLst>
              <a:gd name="adj" fmla="val 6429"/>
            </a:avLst>
          </a:prstGeom>
          <a:solidFill>
            <a:schemeClr val="bg1">
              <a:lumMod val="85000"/>
              <a:alpha val="75136"/>
            </a:schemeClr>
          </a:solidFill>
          <a:ln w="25400">
            <a:noFill/>
          </a:ln>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endParaRPr lang="en-GB" sz="1600"/>
          </a:p>
        </p:txBody>
      </p:sp>
      <p:grpSp>
        <p:nvGrpSpPr>
          <p:cNvPr id="58" name="Group 57">
            <a:extLst>
              <a:ext uri="{FF2B5EF4-FFF2-40B4-BE49-F238E27FC236}">
                <a16:creationId xmlns:a16="http://schemas.microsoft.com/office/drawing/2014/main" id="{F11DDF04-8E5D-59AE-34E6-8885A7BFF8A4}"/>
              </a:ext>
            </a:extLst>
          </p:cNvPr>
          <p:cNvGrpSpPr/>
          <p:nvPr/>
        </p:nvGrpSpPr>
        <p:grpSpPr>
          <a:xfrm>
            <a:off x="742325" y="1552307"/>
            <a:ext cx="4904942" cy="3943074"/>
            <a:chOff x="742325" y="1552307"/>
            <a:chExt cx="4904942" cy="3943074"/>
          </a:xfrm>
        </p:grpSpPr>
        <p:sp>
          <p:nvSpPr>
            <p:cNvPr id="43" name="Rounded Rectangle 42">
              <a:extLst>
                <a:ext uri="{FF2B5EF4-FFF2-40B4-BE49-F238E27FC236}">
                  <a16:creationId xmlns:a16="http://schemas.microsoft.com/office/drawing/2014/main" id="{2EAC7D1D-4EE8-E713-442F-8FFEBC3A902C}"/>
                </a:ext>
              </a:extLst>
            </p:cNvPr>
            <p:cNvSpPr/>
            <p:nvPr/>
          </p:nvSpPr>
          <p:spPr>
            <a:xfrm>
              <a:off x="1237466" y="1552307"/>
              <a:ext cx="4409801" cy="720000"/>
            </a:xfrm>
            <a:prstGeom prst="roundRect">
              <a:avLst/>
            </a:prstGeom>
            <a:solidFill>
              <a:srgbClr val="001A47">
                <a:alpha val="75136"/>
              </a:srgb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r>
                <a:rPr lang="en-US" sz="1600" dirty="0"/>
                <a:t>Channel focus of UX investment</a:t>
              </a:r>
            </a:p>
          </p:txBody>
        </p:sp>
        <p:sp>
          <p:nvSpPr>
            <p:cNvPr id="44" name="Chevron 43">
              <a:extLst>
                <a:ext uri="{FF2B5EF4-FFF2-40B4-BE49-F238E27FC236}">
                  <a16:creationId xmlns:a16="http://schemas.microsoft.com/office/drawing/2014/main" id="{D11DFC2D-1CA1-DF01-C361-687311B4B868}"/>
                </a:ext>
              </a:extLst>
            </p:cNvPr>
            <p:cNvSpPr/>
            <p:nvPr/>
          </p:nvSpPr>
          <p:spPr>
            <a:xfrm>
              <a:off x="742325" y="1552307"/>
              <a:ext cx="720000" cy="720000"/>
            </a:xfrm>
            <a:prstGeom prst="chevron">
              <a:avLst>
                <a:gd name="adj" fmla="val 16859"/>
              </a:avLst>
            </a:prstGeom>
            <a:solidFill>
              <a:srgbClr val="001A47"/>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5" name="Rounded Rectangle 44">
              <a:extLst>
                <a:ext uri="{FF2B5EF4-FFF2-40B4-BE49-F238E27FC236}">
                  <a16:creationId xmlns:a16="http://schemas.microsoft.com/office/drawing/2014/main" id="{4FD64764-5BDA-C766-63F1-3D8B4E1D8509}"/>
                </a:ext>
              </a:extLst>
            </p:cNvPr>
            <p:cNvSpPr/>
            <p:nvPr/>
          </p:nvSpPr>
          <p:spPr>
            <a:xfrm>
              <a:off x="1237466" y="2361202"/>
              <a:ext cx="4409801" cy="720000"/>
            </a:xfrm>
            <a:prstGeom prst="roundRect">
              <a:avLst/>
            </a:prstGeom>
            <a:solidFill>
              <a:srgbClr val="002A76">
                <a:alpha val="75136"/>
              </a:srgb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r>
                <a:rPr lang="en-US" sz="1600"/>
                <a:t>Drive consistency in design</a:t>
              </a:r>
            </a:p>
          </p:txBody>
        </p:sp>
        <p:sp>
          <p:nvSpPr>
            <p:cNvPr id="46" name="Chevron 45">
              <a:extLst>
                <a:ext uri="{FF2B5EF4-FFF2-40B4-BE49-F238E27FC236}">
                  <a16:creationId xmlns:a16="http://schemas.microsoft.com/office/drawing/2014/main" id="{FBFB054E-7EDC-85F1-93BD-6868043BA668}"/>
                </a:ext>
              </a:extLst>
            </p:cNvPr>
            <p:cNvSpPr/>
            <p:nvPr/>
          </p:nvSpPr>
          <p:spPr>
            <a:xfrm>
              <a:off x="742325" y="2361202"/>
              <a:ext cx="720000" cy="720000"/>
            </a:xfrm>
            <a:prstGeom prst="chevron">
              <a:avLst>
                <a:gd name="adj" fmla="val 16859"/>
              </a:avLst>
            </a:prstGeom>
            <a:solidFill>
              <a:srgbClr val="002A76"/>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7" name="Rounded Rectangle 46">
              <a:extLst>
                <a:ext uri="{FF2B5EF4-FFF2-40B4-BE49-F238E27FC236}">
                  <a16:creationId xmlns:a16="http://schemas.microsoft.com/office/drawing/2014/main" id="{65636AFC-5B61-C68A-2280-6CE323FD7403}"/>
                </a:ext>
              </a:extLst>
            </p:cNvPr>
            <p:cNvSpPr/>
            <p:nvPr/>
          </p:nvSpPr>
          <p:spPr>
            <a:xfrm>
              <a:off x="1237466" y="3164232"/>
              <a:ext cx="4409801" cy="720000"/>
            </a:xfrm>
            <a:prstGeom prst="roundRect">
              <a:avLst/>
            </a:prstGeom>
            <a:solidFill>
              <a:srgbClr val="005BC8">
                <a:alpha val="75000"/>
              </a:srgb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r>
                <a:rPr lang="en-US" sz="1600"/>
                <a:t>Enable design self-service</a:t>
              </a:r>
            </a:p>
          </p:txBody>
        </p:sp>
        <p:sp>
          <p:nvSpPr>
            <p:cNvPr id="48" name="Chevron 47">
              <a:extLst>
                <a:ext uri="{FF2B5EF4-FFF2-40B4-BE49-F238E27FC236}">
                  <a16:creationId xmlns:a16="http://schemas.microsoft.com/office/drawing/2014/main" id="{B9EFE745-F0D1-F5D6-0B82-5A6D8FDAF90E}"/>
                </a:ext>
              </a:extLst>
            </p:cNvPr>
            <p:cNvSpPr/>
            <p:nvPr/>
          </p:nvSpPr>
          <p:spPr>
            <a:xfrm>
              <a:off x="742325" y="3164232"/>
              <a:ext cx="720000" cy="720000"/>
            </a:xfrm>
            <a:prstGeom prst="chevron">
              <a:avLst>
                <a:gd name="adj" fmla="val 16859"/>
              </a:avLst>
            </a:prstGeom>
            <a:solidFill>
              <a:srgbClr val="005BC8"/>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9" name="Rounded Rectangle 48">
              <a:extLst>
                <a:ext uri="{FF2B5EF4-FFF2-40B4-BE49-F238E27FC236}">
                  <a16:creationId xmlns:a16="http://schemas.microsoft.com/office/drawing/2014/main" id="{E3011F44-220B-9E1A-C9F5-885E12EFA6A2}"/>
                </a:ext>
              </a:extLst>
            </p:cNvPr>
            <p:cNvSpPr/>
            <p:nvPr/>
          </p:nvSpPr>
          <p:spPr>
            <a:xfrm>
              <a:off x="1237466" y="3973124"/>
              <a:ext cx="4409801" cy="720000"/>
            </a:xfrm>
            <a:prstGeom prst="roundRect">
              <a:avLst/>
            </a:prstGeom>
            <a:solidFill>
              <a:srgbClr val="008BFF">
                <a:alpha val="75136"/>
              </a:srgb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r>
                <a:rPr lang="en-US" sz="1600"/>
                <a:t>Optimize design efficiency</a:t>
              </a:r>
            </a:p>
          </p:txBody>
        </p:sp>
        <p:sp>
          <p:nvSpPr>
            <p:cNvPr id="50" name="Chevron 49">
              <a:extLst>
                <a:ext uri="{FF2B5EF4-FFF2-40B4-BE49-F238E27FC236}">
                  <a16:creationId xmlns:a16="http://schemas.microsoft.com/office/drawing/2014/main" id="{DB345677-7588-65EC-645C-3C2D590F4D04}"/>
                </a:ext>
              </a:extLst>
            </p:cNvPr>
            <p:cNvSpPr/>
            <p:nvPr/>
          </p:nvSpPr>
          <p:spPr>
            <a:xfrm>
              <a:off x="742325" y="3973124"/>
              <a:ext cx="720000" cy="720000"/>
            </a:xfrm>
            <a:prstGeom prst="chevron">
              <a:avLst>
                <a:gd name="adj" fmla="val 16859"/>
              </a:avLst>
            </a:prstGeom>
            <a:solidFill>
              <a:srgbClr val="008BFF"/>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1" name="Rounded Rectangle 50">
              <a:extLst>
                <a:ext uri="{FF2B5EF4-FFF2-40B4-BE49-F238E27FC236}">
                  <a16:creationId xmlns:a16="http://schemas.microsoft.com/office/drawing/2014/main" id="{E091FC5D-7B81-F8FD-C3E3-0967457D7174}"/>
                </a:ext>
              </a:extLst>
            </p:cNvPr>
            <p:cNvSpPr/>
            <p:nvPr/>
          </p:nvSpPr>
          <p:spPr>
            <a:xfrm>
              <a:off x="1237466" y="4775381"/>
              <a:ext cx="4409801" cy="720000"/>
            </a:xfrm>
            <a:prstGeom prst="roundRect">
              <a:avLst/>
            </a:prstGeom>
            <a:solidFill>
              <a:srgbClr val="50C3FC">
                <a:alpha val="75136"/>
              </a:srgb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r>
                <a:rPr lang="en-US" sz="1600" dirty="0"/>
                <a:t>Ensure the user’s needs are at the forefront of design</a:t>
              </a:r>
            </a:p>
          </p:txBody>
        </p:sp>
        <p:sp>
          <p:nvSpPr>
            <p:cNvPr id="52" name="Chevron 51">
              <a:extLst>
                <a:ext uri="{FF2B5EF4-FFF2-40B4-BE49-F238E27FC236}">
                  <a16:creationId xmlns:a16="http://schemas.microsoft.com/office/drawing/2014/main" id="{66261BF2-88A5-6804-EB0E-851DB96A0F02}"/>
                </a:ext>
              </a:extLst>
            </p:cNvPr>
            <p:cNvSpPr/>
            <p:nvPr/>
          </p:nvSpPr>
          <p:spPr>
            <a:xfrm>
              <a:off x="742325" y="4775381"/>
              <a:ext cx="720000" cy="720000"/>
            </a:xfrm>
            <a:prstGeom prst="chevron">
              <a:avLst>
                <a:gd name="adj" fmla="val 16859"/>
              </a:avLst>
            </a:prstGeom>
            <a:solidFill>
              <a:srgbClr val="50C3FC"/>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53" name="Picture 52">
              <a:extLst>
                <a:ext uri="{FF2B5EF4-FFF2-40B4-BE49-F238E27FC236}">
                  <a16:creationId xmlns:a16="http://schemas.microsoft.com/office/drawing/2014/main" id="{FB0552E6-F28B-56A6-67DE-A52944387242}"/>
                </a:ext>
              </a:extLst>
            </p:cNvPr>
            <p:cNvPicPr>
              <a:picLocks noChangeAspect="1"/>
            </p:cNvPicPr>
            <p:nvPr/>
          </p:nvPicPr>
          <p:blipFill>
            <a:blip r:embed="rId2"/>
            <a:stretch>
              <a:fillRect/>
            </a:stretch>
          </p:blipFill>
          <p:spPr>
            <a:xfrm>
              <a:off x="975068" y="1759907"/>
              <a:ext cx="304800" cy="304800"/>
            </a:xfrm>
            <a:prstGeom prst="rect">
              <a:avLst/>
            </a:prstGeom>
          </p:spPr>
        </p:pic>
        <p:pic>
          <p:nvPicPr>
            <p:cNvPr id="54" name="Picture 53">
              <a:extLst>
                <a:ext uri="{FF2B5EF4-FFF2-40B4-BE49-F238E27FC236}">
                  <a16:creationId xmlns:a16="http://schemas.microsoft.com/office/drawing/2014/main" id="{90091A07-7F8A-7646-C9FB-C8B8A27E817F}"/>
                </a:ext>
              </a:extLst>
            </p:cNvPr>
            <p:cNvPicPr>
              <a:picLocks noChangeAspect="1"/>
            </p:cNvPicPr>
            <p:nvPr/>
          </p:nvPicPr>
          <p:blipFill>
            <a:blip r:embed="rId8"/>
            <a:srcRect/>
            <a:stretch/>
          </p:blipFill>
          <p:spPr>
            <a:xfrm>
              <a:off x="975068" y="2570790"/>
              <a:ext cx="304800" cy="304800"/>
            </a:xfrm>
            <a:prstGeom prst="rect">
              <a:avLst/>
            </a:prstGeom>
          </p:spPr>
        </p:pic>
        <p:pic>
          <p:nvPicPr>
            <p:cNvPr id="55" name="Picture 54">
              <a:extLst>
                <a:ext uri="{FF2B5EF4-FFF2-40B4-BE49-F238E27FC236}">
                  <a16:creationId xmlns:a16="http://schemas.microsoft.com/office/drawing/2014/main" id="{42DE2A8C-DAF3-25E8-38C1-C03F0CA77F03}"/>
                </a:ext>
              </a:extLst>
            </p:cNvPr>
            <p:cNvPicPr>
              <a:picLocks noChangeAspect="1"/>
            </p:cNvPicPr>
            <p:nvPr/>
          </p:nvPicPr>
          <p:blipFill>
            <a:blip r:embed="rId6"/>
            <a:srcRect/>
            <a:stretch/>
          </p:blipFill>
          <p:spPr>
            <a:xfrm>
              <a:off x="975068" y="3371832"/>
              <a:ext cx="304800" cy="304800"/>
            </a:xfrm>
            <a:prstGeom prst="rect">
              <a:avLst/>
            </a:prstGeom>
          </p:spPr>
        </p:pic>
        <p:pic>
          <p:nvPicPr>
            <p:cNvPr id="56" name="Picture 55">
              <a:extLst>
                <a:ext uri="{FF2B5EF4-FFF2-40B4-BE49-F238E27FC236}">
                  <a16:creationId xmlns:a16="http://schemas.microsoft.com/office/drawing/2014/main" id="{E45C202F-9F4F-13EA-6BC6-A605550D65F9}"/>
                </a:ext>
              </a:extLst>
            </p:cNvPr>
            <p:cNvPicPr>
              <a:picLocks noChangeAspect="1"/>
            </p:cNvPicPr>
            <p:nvPr/>
          </p:nvPicPr>
          <p:blipFill>
            <a:blip r:embed="rId9"/>
            <a:srcRect/>
            <a:stretch/>
          </p:blipFill>
          <p:spPr>
            <a:xfrm>
              <a:off x="975068" y="4182715"/>
              <a:ext cx="304800" cy="304800"/>
            </a:xfrm>
            <a:prstGeom prst="rect">
              <a:avLst/>
            </a:prstGeom>
          </p:spPr>
        </p:pic>
        <p:pic>
          <p:nvPicPr>
            <p:cNvPr id="57" name="Picture 56">
              <a:extLst>
                <a:ext uri="{FF2B5EF4-FFF2-40B4-BE49-F238E27FC236}">
                  <a16:creationId xmlns:a16="http://schemas.microsoft.com/office/drawing/2014/main" id="{6B5D33A2-0638-0340-9FCA-B06BBF6ADAA9}"/>
                </a:ext>
              </a:extLst>
            </p:cNvPr>
            <p:cNvPicPr>
              <a:picLocks noChangeAspect="1"/>
            </p:cNvPicPr>
            <p:nvPr/>
          </p:nvPicPr>
          <p:blipFill>
            <a:blip r:embed="rId10"/>
            <a:srcRect/>
            <a:stretch/>
          </p:blipFill>
          <p:spPr>
            <a:xfrm>
              <a:off x="975068" y="4984971"/>
              <a:ext cx="304800" cy="304800"/>
            </a:xfrm>
            <a:prstGeom prst="rect">
              <a:avLst/>
            </a:prstGeom>
          </p:spPr>
        </p:pic>
      </p:grpSp>
    </p:spTree>
    <p:extLst>
      <p:ext uri="{BB962C8B-B14F-4D97-AF65-F5344CB8AC3E}">
        <p14:creationId xmlns:p14="http://schemas.microsoft.com/office/powerpoint/2010/main" val="3967349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ADE0EF7-7D69-A04D-B7C2-78B1F7D60069}"/>
              </a:ext>
            </a:extLst>
          </p:cNvPr>
          <p:cNvSpPr>
            <a:spLocks noGrp="1"/>
          </p:cNvSpPr>
          <p:nvPr>
            <p:ph type="title"/>
          </p:nvPr>
        </p:nvSpPr>
        <p:spPr>
          <a:prstGeom prst="rect">
            <a:avLst/>
          </a:prstGeom>
        </p:spPr>
        <p:txBody>
          <a:bodyPr/>
          <a:lstStyle/>
          <a:p>
            <a:r>
              <a:rPr lang="en-US" dirty="0"/>
              <a:t>UX Governance Framework</a:t>
            </a:r>
          </a:p>
        </p:txBody>
      </p:sp>
      <p:sp>
        <p:nvSpPr>
          <p:cNvPr id="5" name="Footer Placeholder 4">
            <a:extLst>
              <a:ext uri="{FF2B5EF4-FFF2-40B4-BE49-F238E27FC236}">
                <a16:creationId xmlns:a16="http://schemas.microsoft.com/office/drawing/2014/main" id="{3566308C-2342-C59C-21E6-6CDD4A54FC4D}"/>
              </a:ext>
            </a:extLst>
          </p:cNvPr>
          <p:cNvSpPr>
            <a:spLocks noGrp="1"/>
          </p:cNvSpPr>
          <p:nvPr>
            <p:ph type="ftr" sz="quarter" idx="10"/>
          </p:nvPr>
        </p:nvSpPr>
        <p:spPr/>
        <p:txBody>
          <a:bodyPr/>
          <a:lstStyle/>
          <a:p>
            <a:r>
              <a:rPr lang="en-US"/>
              <a:t>Sophos Confidential</a:t>
            </a:r>
          </a:p>
        </p:txBody>
      </p:sp>
      <p:sp>
        <p:nvSpPr>
          <p:cNvPr id="31" name="Rounded Rectangle 30">
            <a:extLst>
              <a:ext uri="{FF2B5EF4-FFF2-40B4-BE49-F238E27FC236}">
                <a16:creationId xmlns:a16="http://schemas.microsoft.com/office/drawing/2014/main" id="{6F623608-25FA-F427-B8E0-80C1533D037B}"/>
              </a:ext>
            </a:extLst>
          </p:cNvPr>
          <p:cNvSpPr/>
          <p:nvPr/>
        </p:nvSpPr>
        <p:spPr>
          <a:xfrm>
            <a:off x="376558" y="2340176"/>
            <a:ext cx="11438881" cy="3758943"/>
          </a:xfrm>
          <a:prstGeom prst="roundRect">
            <a:avLst>
              <a:gd name="adj" fmla="val 1489"/>
            </a:avLst>
          </a:prstGeom>
          <a:solidFill>
            <a:srgbClr val="004FB5">
              <a:alpha val="2006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32" name="Rounded Rectangle 31">
            <a:extLst>
              <a:ext uri="{FF2B5EF4-FFF2-40B4-BE49-F238E27FC236}">
                <a16:creationId xmlns:a16="http://schemas.microsoft.com/office/drawing/2014/main" id="{EAFCC643-AA16-10C9-BB53-E1F4E93F3F1F}"/>
              </a:ext>
            </a:extLst>
          </p:cNvPr>
          <p:cNvSpPr/>
          <p:nvPr/>
        </p:nvSpPr>
        <p:spPr>
          <a:xfrm>
            <a:off x="1271379" y="2246811"/>
            <a:ext cx="1444283" cy="93163"/>
          </a:xfrm>
          <a:prstGeom prst="roundRect">
            <a:avLst>
              <a:gd name="adj" fmla="val 0"/>
            </a:avLst>
          </a:prstGeom>
          <a:solidFill>
            <a:srgbClr val="004FB5">
              <a:alpha val="2006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34" name="TextBox 33">
            <a:extLst>
              <a:ext uri="{FF2B5EF4-FFF2-40B4-BE49-F238E27FC236}">
                <a16:creationId xmlns:a16="http://schemas.microsoft.com/office/drawing/2014/main" id="{3D47A9BC-9501-2383-9361-E3CCDEE29BC1}"/>
              </a:ext>
            </a:extLst>
          </p:cNvPr>
          <p:cNvSpPr txBox="1"/>
          <p:nvPr/>
        </p:nvSpPr>
        <p:spPr>
          <a:xfrm>
            <a:off x="561535" y="2482320"/>
            <a:ext cx="11088597" cy="646331"/>
          </a:xfrm>
          <a:prstGeom prst="rect">
            <a:avLst/>
          </a:prstGeom>
          <a:noFill/>
        </p:spPr>
        <p:txBody>
          <a:bodyPr wrap="square">
            <a:spAutoFit/>
          </a:bodyPr>
          <a:lstStyle/>
          <a:p>
            <a:r>
              <a:rPr lang="en-GB"/>
              <a:t>Establish clear standards and guidelines for UX design, including principles, best practices, design patterns, and accessibility standards.</a:t>
            </a:r>
          </a:p>
        </p:txBody>
      </p:sp>
      <p:sp>
        <p:nvSpPr>
          <p:cNvPr id="3" name="Rounded Rectangle 2">
            <a:extLst>
              <a:ext uri="{FF2B5EF4-FFF2-40B4-BE49-F238E27FC236}">
                <a16:creationId xmlns:a16="http://schemas.microsoft.com/office/drawing/2014/main" id="{02425261-D38F-D5FF-04C3-57C27706D7DC}"/>
              </a:ext>
            </a:extLst>
          </p:cNvPr>
          <p:cNvSpPr/>
          <p:nvPr/>
        </p:nvSpPr>
        <p:spPr>
          <a:xfrm>
            <a:off x="646210" y="3186901"/>
            <a:ext cx="10899582" cy="646331"/>
          </a:xfrm>
          <a:prstGeom prst="roundRect">
            <a:avLst>
              <a:gd name="adj" fmla="val 5477"/>
            </a:avLst>
          </a:prstGeom>
          <a:solidFill>
            <a:srgbClr val="004FB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72000" rIns="180000" bIns="180000" rtlCol="0" anchor="t"/>
          <a:lstStyle/>
          <a:p>
            <a:r>
              <a:rPr lang="en-US" sz="1600">
                <a:solidFill>
                  <a:schemeClr val="tx1"/>
                </a:solidFill>
              </a:rPr>
              <a:t>Establish a set of </a:t>
            </a:r>
            <a:r>
              <a:rPr lang="en-US" sz="1600" b="1">
                <a:solidFill>
                  <a:schemeClr val="tx1"/>
                </a:solidFill>
              </a:rPr>
              <a:t>guiding principles</a:t>
            </a:r>
            <a:r>
              <a:rPr lang="en-US" sz="1600">
                <a:solidFill>
                  <a:schemeClr val="tx1"/>
                </a:solidFill>
              </a:rPr>
              <a:t> that reflect the organization's values and goals while focusing on delivering an exceptional user experience. Identify which products/projects get full, partial or minimal UX involvement.</a:t>
            </a:r>
          </a:p>
          <a:p>
            <a:endParaRPr lang="en-US" sz="1600">
              <a:solidFill>
                <a:schemeClr val="tx1"/>
              </a:solidFill>
            </a:endParaRPr>
          </a:p>
        </p:txBody>
      </p:sp>
      <p:sp>
        <p:nvSpPr>
          <p:cNvPr id="6" name="Rounded Rectangle 5">
            <a:extLst>
              <a:ext uri="{FF2B5EF4-FFF2-40B4-BE49-F238E27FC236}">
                <a16:creationId xmlns:a16="http://schemas.microsoft.com/office/drawing/2014/main" id="{38CC5D5A-6A56-A19D-9647-726977D80962}"/>
              </a:ext>
            </a:extLst>
          </p:cNvPr>
          <p:cNvSpPr/>
          <p:nvPr/>
        </p:nvSpPr>
        <p:spPr>
          <a:xfrm>
            <a:off x="646208" y="3891481"/>
            <a:ext cx="10899581" cy="898633"/>
          </a:xfrm>
          <a:prstGeom prst="roundRect">
            <a:avLst>
              <a:gd name="adj" fmla="val 5477"/>
            </a:avLst>
          </a:prstGeom>
          <a:solidFill>
            <a:srgbClr val="004FB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72000" rIns="180000" bIns="180000" rtlCol="0" anchor="t"/>
          <a:lstStyle/>
          <a:p>
            <a:r>
              <a:rPr lang="en-US" sz="1600">
                <a:solidFill>
                  <a:schemeClr val="tx1"/>
                </a:solidFill>
              </a:rPr>
              <a:t>It’s essential to have a library of </a:t>
            </a:r>
            <a:r>
              <a:rPr lang="en-US" sz="1600" b="1">
                <a:solidFill>
                  <a:schemeClr val="tx1"/>
                </a:solidFill>
              </a:rPr>
              <a:t>design patterns </a:t>
            </a:r>
            <a:r>
              <a:rPr lang="en-US" sz="1600">
                <a:solidFill>
                  <a:schemeClr val="tx1"/>
                </a:solidFill>
              </a:rPr>
              <a:t>and </a:t>
            </a:r>
            <a:r>
              <a:rPr lang="en-US" sz="1600" b="1">
                <a:solidFill>
                  <a:schemeClr val="tx1"/>
                </a:solidFill>
              </a:rPr>
              <a:t>reusable components</a:t>
            </a:r>
            <a:r>
              <a:rPr lang="en-US" sz="1600">
                <a:solidFill>
                  <a:schemeClr val="tx1"/>
                </a:solidFill>
              </a:rPr>
              <a:t> that represent successful solutions to common UX problems. These patterns should cover navigation, form design, data visualization, error handling, and other elements crucial for a seamless user experience.</a:t>
            </a:r>
          </a:p>
          <a:p>
            <a:pPr algn="ctr"/>
            <a:endParaRPr lang="en-US" sz="1600">
              <a:solidFill>
                <a:schemeClr val="tx1"/>
              </a:solidFill>
            </a:endParaRPr>
          </a:p>
        </p:txBody>
      </p:sp>
      <p:sp>
        <p:nvSpPr>
          <p:cNvPr id="7" name="Rounded Rectangle 6">
            <a:extLst>
              <a:ext uri="{FF2B5EF4-FFF2-40B4-BE49-F238E27FC236}">
                <a16:creationId xmlns:a16="http://schemas.microsoft.com/office/drawing/2014/main" id="{95AA0F0F-402F-0BDF-7FC0-1CA0704F1120}"/>
              </a:ext>
            </a:extLst>
          </p:cNvPr>
          <p:cNvSpPr/>
          <p:nvPr/>
        </p:nvSpPr>
        <p:spPr>
          <a:xfrm>
            <a:off x="646208" y="4848363"/>
            <a:ext cx="10899584" cy="646332"/>
          </a:xfrm>
          <a:prstGeom prst="roundRect">
            <a:avLst>
              <a:gd name="adj" fmla="val 5477"/>
            </a:avLst>
          </a:prstGeom>
          <a:solidFill>
            <a:srgbClr val="004FB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72000" rIns="180000" bIns="180000" rtlCol="0" anchor="t"/>
          <a:lstStyle/>
          <a:p>
            <a:r>
              <a:rPr lang="en-US" sz="1600">
                <a:solidFill>
                  <a:schemeClr val="tx1"/>
                </a:solidFill>
              </a:rPr>
              <a:t>Incorporate accessibility standards (e.g., </a:t>
            </a:r>
            <a:r>
              <a:rPr lang="en-US" sz="1600" b="1">
                <a:solidFill>
                  <a:schemeClr val="tx1"/>
                </a:solidFill>
              </a:rPr>
              <a:t>WCAG guidelines</a:t>
            </a:r>
            <a:r>
              <a:rPr lang="en-US" sz="1600">
                <a:solidFill>
                  <a:schemeClr val="tx1"/>
                </a:solidFill>
              </a:rPr>
              <a:t>) into the UX framework to ensure that products or services are usable by individuals with disabilities.</a:t>
            </a:r>
          </a:p>
          <a:p>
            <a:pPr algn="ctr"/>
            <a:endParaRPr lang="en-US" sz="1600">
              <a:solidFill>
                <a:schemeClr val="tx1"/>
              </a:solidFill>
            </a:endParaRPr>
          </a:p>
        </p:txBody>
      </p:sp>
      <p:sp>
        <p:nvSpPr>
          <p:cNvPr id="64" name="Rounded Rectangle 63">
            <a:extLst>
              <a:ext uri="{FF2B5EF4-FFF2-40B4-BE49-F238E27FC236}">
                <a16:creationId xmlns:a16="http://schemas.microsoft.com/office/drawing/2014/main" id="{A823DF67-600B-7ACA-2316-766D9398CA31}"/>
              </a:ext>
            </a:extLst>
          </p:cNvPr>
          <p:cNvSpPr/>
          <p:nvPr/>
        </p:nvSpPr>
        <p:spPr>
          <a:xfrm>
            <a:off x="1216197" y="1156778"/>
            <a:ext cx="1554648" cy="1089548"/>
          </a:xfrm>
          <a:prstGeom prst="roundRect">
            <a:avLst>
              <a:gd name="adj" fmla="val 5477"/>
            </a:avLst>
          </a:prstGeom>
          <a:solidFill>
            <a:srgbClr val="004FB5"/>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pic>
        <p:nvPicPr>
          <p:cNvPr id="65" name="Picture 64">
            <a:extLst>
              <a:ext uri="{FF2B5EF4-FFF2-40B4-BE49-F238E27FC236}">
                <a16:creationId xmlns:a16="http://schemas.microsoft.com/office/drawing/2014/main" id="{DEFCFB7C-1865-BD78-D3B1-C4126A1D8DCC}"/>
              </a:ext>
            </a:extLst>
          </p:cNvPr>
          <p:cNvPicPr>
            <a:picLocks noChangeAspect="1"/>
          </p:cNvPicPr>
          <p:nvPr/>
        </p:nvPicPr>
        <p:blipFill>
          <a:blip r:embed="rId2"/>
          <a:stretch>
            <a:fillRect/>
          </a:stretch>
        </p:blipFill>
        <p:spPr>
          <a:xfrm>
            <a:off x="1841122" y="1258378"/>
            <a:ext cx="304800" cy="304800"/>
          </a:xfrm>
          <a:prstGeom prst="rect">
            <a:avLst/>
          </a:prstGeom>
        </p:spPr>
      </p:pic>
      <p:sp>
        <p:nvSpPr>
          <p:cNvPr id="66" name="TextBox 65">
            <a:extLst>
              <a:ext uri="{FF2B5EF4-FFF2-40B4-BE49-F238E27FC236}">
                <a16:creationId xmlns:a16="http://schemas.microsoft.com/office/drawing/2014/main" id="{ACA80FC6-CE77-D726-4613-87D30515ECE5}"/>
              </a:ext>
            </a:extLst>
          </p:cNvPr>
          <p:cNvSpPr txBox="1"/>
          <p:nvPr/>
        </p:nvSpPr>
        <p:spPr>
          <a:xfrm>
            <a:off x="1216197" y="1603786"/>
            <a:ext cx="1554648" cy="584775"/>
          </a:xfrm>
          <a:prstGeom prst="rect">
            <a:avLst/>
          </a:prstGeom>
          <a:noFill/>
        </p:spPr>
        <p:txBody>
          <a:bodyPr wrap="square" rtlCol="0">
            <a:spAutoFit/>
          </a:bodyPr>
          <a:lstStyle/>
          <a:p>
            <a:pPr algn="ctr"/>
            <a:r>
              <a:rPr lang="en-US" sz="1600">
                <a:solidFill>
                  <a:schemeClr val="bg1"/>
                </a:solidFill>
                <a:latin typeface="Calibri" panose="020F0502020204030204" pitchFamily="34" charset="0"/>
                <a:cs typeface="Calibri" panose="020F0502020204030204" pitchFamily="34" charset="0"/>
              </a:rPr>
              <a:t>Standard and Guidelines</a:t>
            </a:r>
          </a:p>
        </p:txBody>
      </p:sp>
      <p:sp>
        <p:nvSpPr>
          <p:cNvPr id="67" name="Rounded Rectangle 66">
            <a:extLst>
              <a:ext uri="{FF2B5EF4-FFF2-40B4-BE49-F238E27FC236}">
                <a16:creationId xmlns:a16="http://schemas.microsoft.com/office/drawing/2014/main" id="{8A5FC7C2-6660-7A12-B8C1-D29BDDE93278}"/>
              </a:ext>
            </a:extLst>
          </p:cNvPr>
          <p:cNvSpPr/>
          <p:nvPr/>
        </p:nvSpPr>
        <p:spPr>
          <a:xfrm>
            <a:off x="2862117" y="1156778"/>
            <a:ext cx="1554648" cy="1089548"/>
          </a:xfrm>
          <a:prstGeom prst="roundRect">
            <a:avLst>
              <a:gd name="adj" fmla="val 5477"/>
            </a:avLst>
          </a:prstGeom>
          <a:solidFill>
            <a:srgbClr val="0CAFC0"/>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68" name="TextBox 67">
            <a:extLst>
              <a:ext uri="{FF2B5EF4-FFF2-40B4-BE49-F238E27FC236}">
                <a16:creationId xmlns:a16="http://schemas.microsoft.com/office/drawing/2014/main" id="{B0F4CE47-7640-4561-2210-F6C5048A69A8}"/>
              </a:ext>
            </a:extLst>
          </p:cNvPr>
          <p:cNvSpPr txBox="1"/>
          <p:nvPr/>
        </p:nvSpPr>
        <p:spPr>
          <a:xfrm>
            <a:off x="2862117" y="1603786"/>
            <a:ext cx="1554648" cy="584775"/>
          </a:xfrm>
          <a:prstGeom prst="rect">
            <a:avLst/>
          </a:prstGeom>
          <a:noFill/>
        </p:spPr>
        <p:txBody>
          <a:bodyPr wrap="square" rtlCol="0">
            <a:spAutoFit/>
          </a:bodyPr>
          <a:lstStyle/>
          <a:p>
            <a:pPr algn="ctr"/>
            <a:r>
              <a:rPr lang="en-US" sz="1600">
                <a:solidFill>
                  <a:schemeClr val="bg1"/>
                </a:solidFill>
                <a:latin typeface="Calibri" panose="020F0502020204030204" pitchFamily="34" charset="0"/>
                <a:cs typeface="Calibri" panose="020F0502020204030204" pitchFamily="34" charset="0"/>
              </a:rPr>
              <a:t>Roles and Responsibilities</a:t>
            </a:r>
          </a:p>
        </p:txBody>
      </p:sp>
      <p:pic>
        <p:nvPicPr>
          <p:cNvPr id="69" name="Picture 68">
            <a:extLst>
              <a:ext uri="{FF2B5EF4-FFF2-40B4-BE49-F238E27FC236}">
                <a16:creationId xmlns:a16="http://schemas.microsoft.com/office/drawing/2014/main" id="{CE2DAC30-5728-9E80-8CFC-6C9C01CDBE82}"/>
              </a:ext>
            </a:extLst>
          </p:cNvPr>
          <p:cNvPicPr>
            <a:picLocks noChangeAspect="1"/>
          </p:cNvPicPr>
          <p:nvPr/>
        </p:nvPicPr>
        <p:blipFill>
          <a:blip r:embed="rId3"/>
          <a:stretch>
            <a:fillRect/>
          </a:stretch>
        </p:blipFill>
        <p:spPr>
          <a:xfrm>
            <a:off x="3487045" y="1255199"/>
            <a:ext cx="304800" cy="304800"/>
          </a:xfrm>
          <a:prstGeom prst="rect">
            <a:avLst/>
          </a:prstGeom>
        </p:spPr>
      </p:pic>
      <p:sp>
        <p:nvSpPr>
          <p:cNvPr id="70" name="Rounded Rectangle 69">
            <a:extLst>
              <a:ext uri="{FF2B5EF4-FFF2-40B4-BE49-F238E27FC236}">
                <a16:creationId xmlns:a16="http://schemas.microsoft.com/office/drawing/2014/main" id="{615D4E50-3462-0B0D-5776-F910D293645D}"/>
              </a:ext>
            </a:extLst>
          </p:cNvPr>
          <p:cNvSpPr/>
          <p:nvPr/>
        </p:nvSpPr>
        <p:spPr>
          <a:xfrm>
            <a:off x="4508037" y="1156778"/>
            <a:ext cx="1554648" cy="1089548"/>
          </a:xfrm>
          <a:prstGeom prst="roundRect">
            <a:avLst>
              <a:gd name="adj" fmla="val 5477"/>
            </a:avLst>
          </a:prstGeom>
          <a:solidFill>
            <a:srgbClr val="FF8F00"/>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71" name="TextBox 70">
            <a:extLst>
              <a:ext uri="{FF2B5EF4-FFF2-40B4-BE49-F238E27FC236}">
                <a16:creationId xmlns:a16="http://schemas.microsoft.com/office/drawing/2014/main" id="{1D9FD57C-98D7-66C4-56A1-1C1C6D929053}"/>
              </a:ext>
            </a:extLst>
          </p:cNvPr>
          <p:cNvSpPr txBox="1"/>
          <p:nvPr/>
        </p:nvSpPr>
        <p:spPr>
          <a:xfrm>
            <a:off x="4508037" y="1603786"/>
            <a:ext cx="1554648" cy="584775"/>
          </a:xfrm>
          <a:prstGeom prst="rect">
            <a:avLst/>
          </a:prstGeom>
          <a:noFill/>
        </p:spPr>
        <p:txBody>
          <a:bodyPr wrap="square" rtlCol="0">
            <a:spAutoFit/>
          </a:bodyPr>
          <a:lstStyle/>
          <a:p>
            <a:pPr algn="ctr"/>
            <a:r>
              <a:rPr lang="en-US" sz="1600">
                <a:solidFill>
                  <a:schemeClr val="bg1"/>
                </a:solidFill>
                <a:latin typeface="Calibri" panose="020F0502020204030204" pitchFamily="34" charset="0"/>
                <a:cs typeface="Calibri" panose="020F0502020204030204" pitchFamily="34" charset="0"/>
              </a:rPr>
              <a:t>Process and Workflows</a:t>
            </a:r>
          </a:p>
        </p:txBody>
      </p:sp>
      <p:pic>
        <p:nvPicPr>
          <p:cNvPr id="72" name="Picture 71">
            <a:extLst>
              <a:ext uri="{FF2B5EF4-FFF2-40B4-BE49-F238E27FC236}">
                <a16:creationId xmlns:a16="http://schemas.microsoft.com/office/drawing/2014/main" id="{C48AEADB-0859-D661-4542-27F613FB7740}"/>
              </a:ext>
            </a:extLst>
          </p:cNvPr>
          <p:cNvPicPr>
            <a:picLocks noChangeAspect="1"/>
          </p:cNvPicPr>
          <p:nvPr/>
        </p:nvPicPr>
        <p:blipFill>
          <a:blip r:embed="rId4"/>
          <a:stretch>
            <a:fillRect/>
          </a:stretch>
        </p:blipFill>
        <p:spPr>
          <a:xfrm>
            <a:off x="5132965" y="1255199"/>
            <a:ext cx="304800" cy="304800"/>
          </a:xfrm>
          <a:prstGeom prst="rect">
            <a:avLst/>
          </a:prstGeom>
        </p:spPr>
      </p:pic>
      <p:sp>
        <p:nvSpPr>
          <p:cNvPr id="73" name="Rounded Rectangle 72">
            <a:extLst>
              <a:ext uri="{FF2B5EF4-FFF2-40B4-BE49-F238E27FC236}">
                <a16:creationId xmlns:a16="http://schemas.microsoft.com/office/drawing/2014/main" id="{2D68A6A7-0DA8-2DD3-CFD9-CCACB4EB315E}"/>
              </a:ext>
            </a:extLst>
          </p:cNvPr>
          <p:cNvSpPr/>
          <p:nvPr/>
        </p:nvSpPr>
        <p:spPr>
          <a:xfrm>
            <a:off x="9445192" y="1156778"/>
            <a:ext cx="1554648" cy="1089548"/>
          </a:xfrm>
          <a:prstGeom prst="roundRect">
            <a:avLst>
              <a:gd name="adj" fmla="val 5477"/>
            </a:avLst>
          </a:prstGeom>
          <a:solidFill>
            <a:srgbClr val="0DA303"/>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74" name="Rounded Rectangle 73">
            <a:extLst>
              <a:ext uri="{FF2B5EF4-FFF2-40B4-BE49-F238E27FC236}">
                <a16:creationId xmlns:a16="http://schemas.microsoft.com/office/drawing/2014/main" id="{F1FD27C1-EB45-F32D-C86F-21BD859B187A}"/>
              </a:ext>
            </a:extLst>
          </p:cNvPr>
          <p:cNvSpPr/>
          <p:nvPr/>
        </p:nvSpPr>
        <p:spPr>
          <a:xfrm>
            <a:off x="7799877" y="1156778"/>
            <a:ext cx="1554648" cy="1089548"/>
          </a:xfrm>
          <a:prstGeom prst="roundRect">
            <a:avLst>
              <a:gd name="adj" fmla="val 5477"/>
            </a:avLst>
          </a:prstGeom>
          <a:solidFill>
            <a:srgbClr val="DA3E00"/>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75" name="TextBox 74">
            <a:extLst>
              <a:ext uri="{FF2B5EF4-FFF2-40B4-BE49-F238E27FC236}">
                <a16:creationId xmlns:a16="http://schemas.microsoft.com/office/drawing/2014/main" id="{0AC5F73E-2A75-6C75-5F3B-481FBDE16929}"/>
              </a:ext>
            </a:extLst>
          </p:cNvPr>
          <p:cNvSpPr txBox="1"/>
          <p:nvPr/>
        </p:nvSpPr>
        <p:spPr>
          <a:xfrm>
            <a:off x="7799877" y="1603786"/>
            <a:ext cx="1554648" cy="584775"/>
          </a:xfrm>
          <a:prstGeom prst="rect">
            <a:avLst/>
          </a:prstGeom>
          <a:noFill/>
        </p:spPr>
        <p:txBody>
          <a:bodyPr wrap="square" rtlCol="0">
            <a:spAutoFit/>
          </a:bodyPr>
          <a:lstStyle/>
          <a:p>
            <a:pPr algn="ctr"/>
            <a:r>
              <a:rPr lang="en-US" sz="1600">
                <a:solidFill>
                  <a:schemeClr val="bg1"/>
                </a:solidFill>
                <a:latin typeface="Calibri" panose="020F0502020204030204" pitchFamily="34" charset="0"/>
                <a:cs typeface="Calibri" panose="020F0502020204030204" pitchFamily="34" charset="0"/>
              </a:rPr>
              <a:t>Compliance and Auditing</a:t>
            </a:r>
          </a:p>
        </p:txBody>
      </p:sp>
      <p:pic>
        <p:nvPicPr>
          <p:cNvPr id="76" name="Picture 75">
            <a:extLst>
              <a:ext uri="{FF2B5EF4-FFF2-40B4-BE49-F238E27FC236}">
                <a16:creationId xmlns:a16="http://schemas.microsoft.com/office/drawing/2014/main" id="{1C5695B9-7788-F4D1-ACA3-5DE406EE3034}"/>
              </a:ext>
            </a:extLst>
          </p:cNvPr>
          <p:cNvPicPr>
            <a:picLocks noChangeAspect="1"/>
          </p:cNvPicPr>
          <p:nvPr/>
        </p:nvPicPr>
        <p:blipFill>
          <a:blip r:embed="rId5"/>
          <a:stretch>
            <a:fillRect/>
          </a:stretch>
        </p:blipFill>
        <p:spPr>
          <a:xfrm>
            <a:off x="8424805" y="1255199"/>
            <a:ext cx="304800" cy="304800"/>
          </a:xfrm>
          <a:prstGeom prst="rect">
            <a:avLst/>
          </a:prstGeom>
        </p:spPr>
      </p:pic>
      <p:sp>
        <p:nvSpPr>
          <p:cNvPr id="77" name="Rounded Rectangle 76">
            <a:extLst>
              <a:ext uri="{FF2B5EF4-FFF2-40B4-BE49-F238E27FC236}">
                <a16:creationId xmlns:a16="http://schemas.microsoft.com/office/drawing/2014/main" id="{C5ED0591-DEE8-27C1-98DD-ECD8B4E4D0DC}"/>
              </a:ext>
            </a:extLst>
          </p:cNvPr>
          <p:cNvSpPr/>
          <p:nvPr/>
        </p:nvSpPr>
        <p:spPr>
          <a:xfrm>
            <a:off x="6153957" y="1156778"/>
            <a:ext cx="1554648" cy="1089548"/>
          </a:xfrm>
          <a:prstGeom prst="roundRect">
            <a:avLst>
              <a:gd name="adj" fmla="val 5477"/>
            </a:avLst>
          </a:prstGeom>
          <a:solidFill>
            <a:srgbClr val="D053FC"/>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78" name="TextBox 77">
            <a:extLst>
              <a:ext uri="{FF2B5EF4-FFF2-40B4-BE49-F238E27FC236}">
                <a16:creationId xmlns:a16="http://schemas.microsoft.com/office/drawing/2014/main" id="{73C2E9B2-1AC8-ECE7-9585-AF0D58E5C7EA}"/>
              </a:ext>
            </a:extLst>
          </p:cNvPr>
          <p:cNvSpPr txBox="1"/>
          <p:nvPr/>
        </p:nvSpPr>
        <p:spPr>
          <a:xfrm>
            <a:off x="6153957" y="1603786"/>
            <a:ext cx="1554648" cy="584775"/>
          </a:xfrm>
          <a:prstGeom prst="rect">
            <a:avLst/>
          </a:prstGeom>
          <a:noFill/>
        </p:spPr>
        <p:txBody>
          <a:bodyPr wrap="square" rtlCol="0">
            <a:spAutoFit/>
          </a:bodyPr>
          <a:lstStyle/>
          <a:p>
            <a:pPr algn="ctr"/>
            <a:r>
              <a:rPr lang="en-US" sz="1600">
                <a:solidFill>
                  <a:schemeClr val="bg1"/>
                </a:solidFill>
                <a:latin typeface="Calibri" panose="020F0502020204030204" pitchFamily="34" charset="0"/>
                <a:cs typeface="Calibri" panose="020F0502020204030204" pitchFamily="34" charset="0"/>
              </a:rPr>
              <a:t>Training and Education</a:t>
            </a:r>
          </a:p>
        </p:txBody>
      </p:sp>
      <p:pic>
        <p:nvPicPr>
          <p:cNvPr id="79" name="Picture 78">
            <a:extLst>
              <a:ext uri="{FF2B5EF4-FFF2-40B4-BE49-F238E27FC236}">
                <a16:creationId xmlns:a16="http://schemas.microsoft.com/office/drawing/2014/main" id="{6294E2FF-6CFB-3364-2809-61B9FF2A83BA}"/>
              </a:ext>
            </a:extLst>
          </p:cNvPr>
          <p:cNvPicPr>
            <a:picLocks noChangeAspect="1"/>
          </p:cNvPicPr>
          <p:nvPr/>
        </p:nvPicPr>
        <p:blipFill>
          <a:blip r:embed="rId6"/>
          <a:stretch>
            <a:fillRect/>
          </a:stretch>
        </p:blipFill>
        <p:spPr>
          <a:xfrm>
            <a:off x="6778885" y="1255199"/>
            <a:ext cx="304800" cy="304800"/>
          </a:xfrm>
          <a:prstGeom prst="rect">
            <a:avLst/>
          </a:prstGeom>
        </p:spPr>
      </p:pic>
      <p:sp>
        <p:nvSpPr>
          <p:cNvPr id="80" name="TextBox 79">
            <a:extLst>
              <a:ext uri="{FF2B5EF4-FFF2-40B4-BE49-F238E27FC236}">
                <a16:creationId xmlns:a16="http://schemas.microsoft.com/office/drawing/2014/main" id="{C3DCAB39-EF5C-3131-E6A6-40348EB9EC02}"/>
              </a:ext>
            </a:extLst>
          </p:cNvPr>
          <p:cNvSpPr txBox="1"/>
          <p:nvPr/>
        </p:nvSpPr>
        <p:spPr>
          <a:xfrm>
            <a:off x="9444107" y="1603786"/>
            <a:ext cx="1554648" cy="584775"/>
          </a:xfrm>
          <a:prstGeom prst="rect">
            <a:avLst/>
          </a:prstGeom>
          <a:noFill/>
        </p:spPr>
        <p:txBody>
          <a:bodyPr wrap="square" rtlCol="0">
            <a:spAutoFit/>
          </a:bodyPr>
          <a:lstStyle/>
          <a:p>
            <a:pPr algn="ctr"/>
            <a:r>
              <a:rPr lang="en-US" sz="1600">
                <a:solidFill>
                  <a:schemeClr val="bg1"/>
                </a:solidFill>
                <a:latin typeface="Calibri" panose="020F0502020204030204" pitchFamily="34" charset="0"/>
                <a:cs typeface="Calibri" panose="020F0502020204030204" pitchFamily="34" charset="0"/>
              </a:rPr>
              <a:t>Continuous Improvement</a:t>
            </a:r>
          </a:p>
        </p:txBody>
      </p:sp>
      <p:pic>
        <p:nvPicPr>
          <p:cNvPr id="81" name="Picture 80">
            <a:extLst>
              <a:ext uri="{FF2B5EF4-FFF2-40B4-BE49-F238E27FC236}">
                <a16:creationId xmlns:a16="http://schemas.microsoft.com/office/drawing/2014/main" id="{E5F04E82-7321-3D66-8150-57CB687E0E8B}"/>
              </a:ext>
            </a:extLst>
          </p:cNvPr>
          <p:cNvPicPr>
            <a:picLocks noChangeAspect="1"/>
          </p:cNvPicPr>
          <p:nvPr/>
        </p:nvPicPr>
        <p:blipFill>
          <a:blip r:embed="rId7"/>
          <a:stretch>
            <a:fillRect/>
          </a:stretch>
        </p:blipFill>
        <p:spPr>
          <a:xfrm>
            <a:off x="10069031" y="1255199"/>
            <a:ext cx="304800" cy="304800"/>
          </a:xfrm>
          <a:prstGeom prst="rect">
            <a:avLst/>
          </a:prstGeom>
        </p:spPr>
      </p:pic>
    </p:spTree>
    <p:extLst>
      <p:ext uri="{BB962C8B-B14F-4D97-AF65-F5344CB8AC3E}">
        <p14:creationId xmlns:p14="http://schemas.microsoft.com/office/powerpoint/2010/main" val="56073833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ADE0EF7-7D69-A04D-B7C2-78B1F7D60069}"/>
              </a:ext>
            </a:extLst>
          </p:cNvPr>
          <p:cNvSpPr>
            <a:spLocks noGrp="1"/>
          </p:cNvSpPr>
          <p:nvPr>
            <p:ph type="title"/>
          </p:nvPr>
        </p:nvSpPr>
        <p:spPr>
          <a:prstGeom prst="rect">
            <a:avLst/>
          </a:prstGeom>
        </p:spPr>
        <p:txBody>
          <a:bodyPr/>
          <a:lstStyle/>
          <a:p>
            <a:r>
              <a:rPr lang="en-US" dirty="0"/>
              <a:t>UX Governance Framework</a:t>
            </a:r>
          </a:p>
        </p:txBody>
      </p:sp>
      <p:sp>
        <p:nvSpPr>
          <p:cNvPr id="5" name="Footer Placeholder 4">
            <a:extLst>
              <a:ext uri="{FF2B5EF4-FFF2-40B4-BE49-F238E27FC236}">
                <a16:creationId xmlns:a16="http://schemas.microsoft.com/office/drawing/2014/main" id="{3566308C-2342-C59C-21E6-6CDD4A54FC4D}"/>
              </a:ext>
            </a:extLst>
          </p:cNvPr>
          <p:cNvSpPr>
            <a:spLocks noGrp="1"/>
          </p:cNvSpPr>
          <p:nvPr>
            <p:ph type="ftr" sz="quarter" idx="10"/>
          </p:nvPr>
        </p:nvSpPr>
        <p:spPr/>
        <p:txBody>
          <a:bodyPr/>
          <a:lstStyle/>
          <a:p>
            <a:r>
              <a:rPr lang="en-US"/>
              <a:t>Sophos Confidential</a:t>
            </a:r>
          </a:p>
        </p:txBody>
      </p:sp>
      <p:sp>
        <p:nvSpPr>
          <p:cNvPr id="31" name="Rounded Rectangle 30">
            <a:extLst>
              <a:ext uri="{FF2B5EF4-FFF2-40B4-BE49-F238E27FC236}">
                <a16:creationId xmlns:a16="http://schemas.microsoft.com/office/drawing/2014/main" id="{6F623608-25FA-F427-B8E0-80C1533D037B}"/>
              </a:ext>
            </a:extLst>
          </p:cNvPr>
          <p:cNvSpPr/>
          <p:nvPr/>
        </p:nvSpPr>
        <p:spPr>
          <a:xfrm>
            <a:off x="376558" y="2340176"/>
            <a:ext cx="11438881" cy="3758943"/>
          </a:xfrm>
          <a:prstGeom prst="roundRect">
            <a:avLst>
              <a:gd name="adj" fmla="val 1489"/>
            </a:avLst>
          </a:prstGeom>
          <a:solidFill>
            <a:srgbClr val="0CAFC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32" name="Rounded Rectangle 31">
            <a:extLst>
              <a:ext uri="{FF2B5EF4-FFF2-40B4-BE49-F238E27FC236}">
                <a16:creationId xmlns:a16="http://schemas.microsoft.com/office/drawing/2014/main" id="{EAFCC643-AA16-10C9-BB53-E1F4E93F3F1F}"/>
              </a:ext>
            </a:extLst>
          </p:cNvPr>
          <p:cNvSpPr/>
          <p:nvPr/>
        </p:nvSpPr>
        <p:spPr>
          <a:xfrm>
            <a:off x="2910098" y="2246811"/>
            <a:ext cx="1458686" cy="93163"/>
          </a:xfrm>
          <a:prstGeom prst="roundRect">
            <a:avLst>
              <a:gd name="adj" fmla="val 0"/>
            </a:avLst>
          </a:prstGeom>
          <a:solidFill>
            <a:srgbClr val="0CAFC0">
              <a:alpha val="204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2" name="TextBox 1">
            <a:extLst>
              <a:ext uri="{FF2B5EF4-FFF2-40B4-BE49-F238E27FC236}">
                <a16:creationId xmlns:a16="http://schemas.microsoft.com/office/drawing/2014/main" id="{E0C13BBF-0E21-E3F6-F04B-69C9F7FDE5EF}"/>
              </a:ext>
            </a:extLst>
          </p:cNvPr>
          <p:cNvSpPr txBox="1"/>
          <p:nvPr/>
        </p:nvSpPr>
        <p:spPr>
          <a:xfrm>
            <a:off x="561535" y="2482320"/>
            <a:ext cx="11088597" cy="646331"/>
          </a:xfrm>
          <a:prstGeom prst="rect">
            <a:avLst/>
          </a:prstGeom>
          <a:noFill/>
        </p:spPr>
        <p:txBody>
          <a:bodyPr wrap="square">
            <a:spAutoFit/>
          </a:bodyPr>
          <a:lstStyle/>
          <a:p>
            <a:r>
              <a:rPr lang="en-GB" dirty="0"/>
              <a:t>Clearly defined roles and responsibilities of various stakeholders involved in the UX process, such as researchers, designers, developers, documentation, product managers, program managers, and other stakeholders.</a:t>
            </a:r>
          </a:p>
        </p:txBody>
      </p:sp>
      <p:sp>
        <p:nvSpPr>
          <p:cNvPr id="11" name="Rounded Rectangle 10">
            <a:extLst>
              <a:ext uri="{FF2B5EF4-FFF2-40B4-BE49-F238E27FC236}">
                <a16:creationId xmlns:a16="http://schemas.microsoft.com/office/drawing/2014/main" id="{DE6064A0-6596-7460-4270-51744A68BCA0}"/>
              </a:ext>
            </a:extLst>
          </p:cNvPr>
          <p:cNvSpPr/>
          <p:nvPr/>
        </p:nvSpPr>
        <p:spPr>
          <a:xfrm>
            <a:off x="646210" y="3188700"/>
            <a:ext cx="10899582" cy="646331"/>
          </a:xfrm>
          <a:prstGeom prst="roundRect">
            <a:avLst>
              <a:gd name="adj" fmla="val 5477"/>
            </a:avLst>
          </a:prstGeom>
          <a:solidFill>
            <a:srgbClr val="0CAFC0">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72000" rIns="180000" bIns="180000" rtlCol="0" anchor="t"/>
          <a:lstStyle/>
          <a:p>
            <a:r>
              <a:rPr lang="en-US" sz="1600">
                <a:solidFill>
                  <a:schemeClr val="tx1"/>
                </a:solidFill>
              </a:rPr>
              <a:t>Determine the </a:t>
            </a:r>
            <a:r>
              <a:rPr lang="en-US" sz="1600" b="1">
                <a:solidFill>
                  <a:schemeClr val="tx1"/>
                </a:solidFill>
              </a:rPr>
              <a:t>primary stakeholders </a:t>
            </a:r>
            <a:r>
              <a:rPr lang="en-US" sz="1600">
                <a:solidFill>
                  <a:schemeClr val="tx1"/>
                </a:solidFill>
              </a:rPr>
              <a:t>involved in the UX process, such as researchers, designers, developers, product managers, program and executives.</a:t>
            </a:r>
          </a:p>
          <a:p>
            <a:endParaRPr lang="en-US" sz="1600">
              <a:solidFill>
                <a:schemeClr val="tx1"/>
              </a:solidFill>
            </a:endParaRPr>
          </a:p>
        </p:txBody>
      </p:sp>
      <p:sp>
        <p:nvSpPr>
          <p:cNvPr id="12" name="Rounded Rectangle 11">
            <a:extLst>
              <a:ext uri="{FF2B5EF4-FFF2-40B4-BE49-F238E27FC236}">
                <a16:creationId xmlns:a16="http://schemas.microsoft.com/office/drawing/2014/main" id="{37D13A67-C4B3-DBF6-8E35-318306E31199}"/>
              </a:ext>
            </a:extLst>
          </p:cNvPr>
          <p:cNvSpPr/>
          <p:nvPr/>
        </p:nvSpPr>
        <p:spPr>
          <a:xfrm>
            <a:off x="646208" y="3893281"/>
            <a:ext cx="10899581" cy="418284"/>
          </a:xfrm>
          <a:prstGeom prst="roundRect">
            <a:avLst>
              <a:gd name="adj" fmla="val 5477"/>
            </a:avLst>
          </a:prstGeom>
          <a:solidFill>
            <a:srgbClr val="0CAFC0">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72000" rIns="180000" bIns="180000" rtlCol="0" anchor="t"/>
          <a:lstStyle/>
          <a:p>
            <a:r>
              <a:rPr lang="en-US" sz="1600">
                <a:solidFill>
                  <a:schemeClr val="tx1"/>
                </a:solidFill>
              </a:rPr>
              <a:t>Define </a:t>
            </a:r>
            <a:r>
              <a:rPr lang="en-US" sz="1600" b="1">
                <a:solidFill>
                  <a:schemeClr val="tx1"/>
                </a:solidFill>
              </a:rPr>
              <a:t>touchpoints</a:t>
            </a:r>
            <a:r>
              <a:rPr lang="en-US" sz="1600">
                <a:solidFill>
                  <a:schemeClr val="tx1"/>
                </a:solidFill>
              </a:rPr>
              <a:t> and areas where these stakeholders need to </a:t>
            </a:r>
            <a:r>
              <a:rPr lang="en-US" sz="1600" b="1">
                <a:solidFill>
                  <a:schemeClr val="tx1"/>
                </a:solidFill>
              </a:rPr>
              <a:t>collaborate</a:t>
            </a:r>
            <a:r>
              <a:rPr lang="en-US" sz="1600">
                <a:solidFill>
                  <a:schemeClr val="tx1"/>
                </a:solidFill>
              </a:rPr>
              <a:t>, ensuring a </a:t>
            </a:r>
            <a:r>
              <a:rPr lang="en-US" sz="1600" b="1">
                <a:solidFill>
                  <a:schemeClr val="tx1"/>
                </a:solidFill>
              </a:rPr>
              <a:t>cohesive UX strategy</a:t>
            </a:r>
            <a:r>
              <a:rPr lang="en-US" sz="1600">
                <a:solidFill>
                  <a:schemeClr val="tx1"/>
                </a:solidFill>
              </a:rPr>
              <a:t>.</a:t>
            </a:r>
          </a:p>
        </p:txBody>
      </p:sp>
      <p:sp>
        <p:nvSpPr>
          <p:cNvPr id="13" name="Rounded Rectangle 12">
            <a:extLst>
              <a:ext uri="{FF2B5EF4-FFF2-40B4-BE49-F238E27FC236}">
                <a16:creationId xmlns:a16="http://schemas.microsoft.com/office/drawing/2014/main" id="{21BBDE65-A9F4-E82C-4756-9271E759C5B9}"/>
              </a:ext>
            </a:extLst>
          </p:cNvPr>
          <p:cNvSpPr/>
          <p:nvPr/>
        </p:nvSpPr>
        <p:spPr>
          <a:xfrm>
            <a:off x="646208" y="4369815"/>
            <a:ext cx="10899584" cy="418284"/>
          </a:xfrm>
          <a:prstGeom prst="roundRect">
            <a:avLst>
              <a:gd name="adj" fmla="val 5477"/>
            </a:avLst>
          </a:prstGeom>
          <a:solidFill>
            <a:srgbClr val="0CAFC0">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72000" rIns="180000" bIns="180000" rtlCol="0" anchor="t"/>
          <a:lstStyle/>
          <a:p>
            <a:r>
              <a:rPr lang="en-US" sz="1600" b="1">
                <a:solidFill>
                  <a:schemeClr val="tx1"/>
                </a:solidFill>
              </a:rPr>
              <a:t>Adapt</a:t>
            </a:r>
            <a:r>
              <a:rPr lang="en-US" sz="1600">
                <a:solidFill>
                  <a:schemeClr val="tx1"/>
                </a:solidFill>
              </a:rPr>
              <a:t> as necessary based on </a:t>
            </a:r>
            <a:r>
              <a:rPr lang="en-US" sz="1600" b="1">
                <a:solidFill>
                  <a:schemeClr val="tx1"/>
                </a:solidFill>
              </a:rPr>
              <a:t>changing project requirements</a:t>
            </a:r>
            <a:r>
              <a:rPr lang="en-US" sz="1600">
                <a:solidFill>
                  <a:schemeClr val="tx1"/>
                </a:solidFill>
              </a:rPr>
              <a:t>, team dynamics, or </a:t>
            </a:r>
            <a:r>
              <a:rPr lang="en-US" sz="1600" b="1">
                <a:solidFill>
                  <a:schemeClr val="tx1"/>
                </a:solidFill>
              </a:rPr>
              <a:t>evolving UX methodologies</a:t>
            </a:r>
            <a:r>
              <a:rPr lang="en-US" sz="1600">
                <a:solidFill>
                  <a:schemeClr val="tx1"/>
                </a:solidFill>
              </a:rPr>
              <a:t>.</a:t>
            </a:r>
          </a:p>
        </p:txBody>
      </p:sp>
      <p:sp>
        <p:nvSpPr>
          <p:cNvPr id="16" name="Rounded Rectangle 15">
            <a:extLst>
              <a:ext uri="{FF2B5EF4-FFF2-40B4-BE49-F238E27FC236}">
                <a16:creationId xmlns:a16="http://schemas.microsoft.com/office/drawing/2014/main" id="{ED77E05A-B365-A5FB-5D40-B9E432F664F8}"/>
              </a:ext>
            </a:extLst>
          </p:cNvPr>
          <p:cNvSpPr/>
          <p:nvPr/>
        </p:nvSpPr>
        <p:spPr>
          <a:xfrm>
            <a:off x="646208" y="4848146"/>
            <a:ext cx="10899584" cy="418284"/>
          </a:xfrm>
          <a:prstGeom prst="roundRect">
            <a:avLst>
              <a:gd name="adj" fmla="val 5477"/>
            </a:avLst>
          </a:prstGeom>
          <a:solidFill>
            <a:srgbClr val="0CAFC0">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72000" rIns="180000" bIns="180000" rtlCol="0" anchor="t"/>
          <a:lstStyle/>
          <a:p>
            <a:r>
              <a:rPr lang="en-US" sz="1600" b="1">
                <a:solidFill>
                  <a:schemeClr val="tx1"/>
                </a:solidFill>
              </a:rPr>
              <a:t>Continuously improve </a:t>
            </a:r>
            <a:r>
              <a:rPr lang="en-US" sz="1600">
                <a:solidFill>
                  <a:schemeClr val="tx1"/>
                </a:solidFill>
              </a:rPr>
              <a:t>these definitions based on </a:t>
            </a:r>
            <a:r>
              <a:rPr lang="en-US" sz="1600" b="1">
                <a:solidFill>
                  <a:schemeClr val="tx1"/>
                </a:solidFill>
              </a:rPr>
              <a:t>insights gained</a:t>
            </a:r>
            <a:r>
              <a:rPr lang="en-US" sz="1600">
                <a:solidFill>
                  <a:schemeClr val="tx1"/>
                </a:solidFill>
              </a:rPr>
              <a:t> from projects and </a:t>
            </a:r>
            <a:r>
              <a:rPr lang="en-US" sz="1600" b="1">
                <a:solidFill>
                  <a:schemeClr val="tx1"/>
                </a:solidFill>
              </a:rPr>
              <a:t>stakeholder feedback</a:t>
            </a:r>
            <a:r>
              <a:rPr lang="en-US" sz="1600">
                <a:solidFill>
                  <a:schemeClr val="tx1"/>
                </a:solidFill>
              </a:rPr>
              <a:t>.</a:t>
            </a:r>
          </a:p>
        </p:txBody>
      </p:sp>
      <p:sp>
        <p:nvSpPr>
          <p:cNvPr id="7" name="Rounded Rectangle 6">
            <a:extLst>
              <a:ext uri="{FF2B5EF4-FFF2-40B4-BE49-F238E27FC236}">
                <a16:creationId xmlns:a16="http://schemas.microsoft.com/office/drawing/2014/main" id="{BA08730A-8C1E-4E4F-A6DE-A71AAF30DDBB}"/>
              </a:ext>
            </a:extLst>
          </p:cNvPr>
          <p:cNvSpPr/>
          <p:nvPr/>
        </p:nvSpPr>
        <p:spPr>
          <a:xfrm>
            <a:off x="1216197" y="1156778"/>
            <a:ext cx="1554648" cy="1089548"/>
          </a:xfrm>
          <a:prstGeom prst="roundRect">
            <a:avLst>
              <a:gd name="adj" fmla="val 5477"/>
            </a:avLst>
          </a:prstGeom>
          <a:solidFill>
            <a:srgbClr val="004FB5"/>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pic>
        <p:nvPicPr>
          <p:cNvPr id="8" name="Picture 7">
            <a:extLst>
              <a:ext uri="{FF2B5EF4-FFF2-40B4-BE49-F238E27FC236}">
                <a16:creationId xmlns:a16="http://schemas.microsoft.com/office/drawing/2014/main" id="{ECA152BA-7282-3EFB-9D5A-A2B1F89F802C}"/>
              </a:ext>
            </a:extLst>
          </p:cNvPr>
          <p:cNvPicPr>
            <a:picLocks noChangeAspect="1"/>
          </p:cNvPicPr>
          <p:nvPr/>
        </p:nvPicPr>
        <p:blipFill>
          <a:blip r:embed="rId3"/>
          <a:stretch>
            <a:fillRect/>
          </a:stretch>
        </p:blipFill>
        <p:spPr>
          <a:xfrm>
            <a:off x="1841122" y="1258378"/>
            <a:ext cx="304800" cy="304800"/>
          </a:xfrm>
          <a:prstGeom prst="rect">
            <a:avLst/>
          </a:prstGeom>
        </p:spPr>
      </p:pic>
      <p:sp>
        <p:nvSpPr>
          <p:cNvPr id="9" name="TextBox 8">
            <a:extLst>
              <a:ext uri="{FF2B5EF4-FFF2-40B4-BE49-F238E27FC236}">
                <a16:creationId xmlns:a16="http://schemas.microsoft.com/office/drawing/2014/main" id="{33EBF174-0AA0-B54A-AD31-A738201C3799}"/>
              </a:ext>
            </a:extLst>
          </p:cNvPr>
          <p:cNvSpPr txBox="1"/>
          <p:nvPr/>
        </p:nvSpPr>
        <p:spPr>
          <a:xfrm>
            <a:off x="1216197" y="1603786"/>
            <a:ext cx="1554648" cy="584775"/>
          </a:xfrm>
          <a:prstGeom prst="rect">
            <a:avLst/>
          </a:prstGeom>
          <a:noFill/>
        </p:spPr>
        <p:txBody>
          <a:bodyPr wrap="square" rtlCol="0">
            <a:spAutoFit/>
          </a:bodyPr>
          <a:lstStyle/>
          <a:p>
            <a:pPr algn="ctr"/>
            <a:r>
              <a:rPr lang="en-US" sz="1600">
                <a:solidFill>
                  <a:schemeClr val="bg1"/>
                </a:solidFill>
                <a:latin typeface="Calibri" panose="020F0502020204030204" pitchFamily="34" charset="0"/>
                <a:cs typeface="Calibri" panose="020F0502020204030204" pitchFamily="34" charset="0"/>
              </a:rPr>
              <a:t>Standard and Guidelines</a:t>
            </a:r>
          </a:p>
        </p:txBody>
      </p:sp>
      <p:sp>
        <p:nvSpPr>
          <p:cNvPr id="10" name="Rounded Rectangle 9">
            <a:extLst>
              <a:ext uri="{FF2B5EF4-FFF2-40B4-BE49-F238E27FC236}">
                <a16:creationId xmlns:a16="http://schemas.microsoft.com/office/drawing/2014/main" id="{4B2E9B1B-8888-15AB-1E75-0D5CEA61F091}"/>
              </a:ext>
            </a:extLst>
          </p:cNvPr>
          <p:cNvSpPr/>
          <p:nvPr/>
        </p:nvSpPr>
        <p:spPr>
          <a:xfrm>
            <a:off x="2862117" y="1156778"/>
            <a:ext cx="1554648" cy="1089548"/>
          </a:xfrm>
          <a:prstGeom prst="roundRect">
            <a:avLst>
              <a:gd name="adj" fmla="val 5477"/>
            </a:avLst>
          </a:prstGeom>
          <a:solidFill>
            <a:srgbClr val="0CAFC0"/>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18" name="TextBox 17">
            <a:extLst>
              <a:ext uri="{FF2B5EF4-FFF2-40B4-BE49-F238E27FC236}">
                <a16:creationId xmlns:a16="http://schemas.microsoft.com/office/drawing/2014/main" id="{14BBB08D-7F35-2F89-A596-5AF22C51AA93}"/>
              </a:ext>
            </a:extLst>
          </p:cNvPr>
          <p:cNvSpPr txBox="1"/>
          <p:nvPr/>
        </p:nvSpPr>
        <p:spPr>
          <a:xfrm>
            <a:off x="2862117" y="1603786"/>
            <a:ext cx="1554648" cy="584775"/>
          </a:xfrm>
          <a:prstGeom prst="rect">
            <a:avLst/>
          </a:prstGeom>
          <a:noFill/>
        </p:spPr>
        <p:txBody>
          <a:bodyPr wrap="square" rtlCol="0">
            <a:spAutoFit/>
          </a:bodyPr>
          <a:lstStyle/>
          <a:p>
            <a:pPr algn="ctr"/>
            <a:r>
              <a:rPr lang="en-US" sz="1600">
                <a:solidFill>
                  <a:schemeClr val="bg1"/>
                </a:solidFill>
                <a:latin typeface="Calibri" panose="020F0502020204030204" pitchFamily="34" charset="0"/>
                <a:cs typeface="Calibri" panose="020F0502020204030204" pitchFamily="34" charset="0"/>
              </a:rPr>
              <a:t>Roles and Responsibilities</a:t>
            </a:r>
          </a:p>
        </p:txBody>
      </p:sp>
      <p:pic>
        <p:nvPicPr>
          <p:cNvPr id="22" name="Picture 21">
            <a:extLst>
              <a:ext uri="{FF2B5EF4-FFF2-40B4-BE49-F238E27FC236}">
                <a16:creationId xmlns:a16="http://schemas.microsoft.com/office/drawing/2014/main" id="{E80A647C-2254-917F-8B74-30F32B7D3A3B}"/>
              </a:ext>
            </a:extLst>
          </p:cNvPr>
          <p:cNvPicPr>
            <a:picLocks noChangeAspect="1"/>
          </p:cNvPicPr>
          <p:nvPr/>
        </p:nvPicPr>
        <p:blipFill>
          <a:blip r:embed="rId4"/>
          <a:stretch>
            <a:fillRect/>
          </a:stretch>
        </p:blipFill>
        <p:spPr>
          <a:xfrm>
            <a:off x="3487045" y="1255199"/>
            <a:ext cx="304800" cy="304800"/>
          </a:xfrm>
          <a:prstGeom prst="rect">
            <a:avLst/>
          </a:prstGeom>
        </p:spPr>
      </p:pic>
      <p:sp>
        <p:nvSpPr>
          <p:cNvPr id="24" name="Rounded Rectangle 23">
            <a:extLst>
              <a:ext uri="{FF2B5EF4-FFF2-40B4-BE49-F238E27FC236}">
                <a16:creationId xmlns:a16="http://schemas.microsoft.com/office/drawing/2014/main" id="{2020F4A5-6B62-8625-7D40-7FA3D0D4CFC6}"/>
              </a:ext>
            </a:extLst>
          </p:cNvPr>
          <p:cNvSpPr/>
          <p:nvPr/>
        </p:nvSpPr>
        <p:spPr>
          <a:xfrm>
            <a:off x="4508037" y="1156778"/>
            <a:ext cx="1554648" cy="1089548"/>
          </a:xfrm>
          <a:prstGeom prst="roundRect">
            <a:avLst>
              <a:gd name="adj" fmla="val 5477"/>
            </a:avLst>
          </a:prstGeom>
          <a:solidFill>
            <a:srgbClr val="FF8F00"/>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26" name="TextBox 25">
            <a:extLst>
              <a:ext uri="{FF2B5EF4-FFF2-40B4-BE49-F238E27FC236}">
                <a16:creationId xmlns:a16="http://schemas.microsoft.com/office/drawing/2014/main" id="{FA132B51-251D-7EF9-BF29-B223EE4CF53F}"/>
              </a:ext>
            </a:extLst>
          </p:cNvPr>
          <p:cNvSpPr txBox="1"/>
          <p:nvPr/>
        </p:nvSpPr>
        <p:spPr>
          <a:xfrm>
            <a:off x="4508037" y="1603786"/>
            <a:ext cx="1554648" cy="584775"/>
          </a:xfrm>
          <a:prstGeom prst="rect">
            <a:avLst/>
          </a:prstGeom>
          <a:noFill/>
        </p:spPr>
        <p:txBody>
          <a:bodyPr wrap="square" rtlCol="0">
            <a:spAutoFit/>
          </a:bodyPr>
          <a:lstStyle/>
          <a:p>
            <a:pPr algn="ctr"/>
            <a:r>
              <a:rPr lang="en-US" sz="1600">
                <a:solidFill>
                  <a:schemeClr val="bg1"/>
                </a:solidFill>
                <a:latin typeface="Calibri" panose="020F0502020204030204" pitchFamily="34" charset="0"/>
                <a:cs typeface="Calibri" panose="020F0502020204030204" pitchFamily="34" charset="0"/>
              </a:rPr>
              <a:t>Process and Workflows</a:t>
            </a:r>
          </a:p>
        </p:txBody>
      </p:sp>
      <p:pic>
        <p:nvPicPr>
          <p:cNvPr id="28" name="Picture 27">
            <a:extLst>
              <a:ext uri="{FF2B5EF4-FFF2-40B4-BE49-F238E27FC236}">
                <a16:creationId xmlns:a16="http://schemas.microsoft.com/office/drawing/2014/main" id="{463E3134-0653-CA8F-5C06-427C95F5B297}"/>
              </a:ext>
            </a:extLst>
          </p:cNvPr>
          <p:cNvPicPr>
            <a:picLocks noChangeAspect="1"/>
          </p:cNvPicPr>
          <p:nvPr/>
        </p:nvPicPr>
        <p:blipFill>
          <a:blip r:embed="rId5"/>
          <a:stretch>
            <a:fillRect/>
          </a:stretch>
        </p:blipFill>
        <p:spPr>
          <a:xfrm>
            <a:off x="5132965" y="1255199"/>
            <a:ext cx="304800" cy="304800"/>
          </a:xfrm>
          <a:prstGeom prst="rect">
            <a:avLst/>
          </a:prstGeom>
        </p:spPr>
      </p:pic>
      <p:sp>
        <p:nvSpPr>
          <p:cNvPr id="30" name="Rounded Rectangle 29">
            <a:extLst>
              <a:ext uri="{FF2B5EF4-FFF2-40B4-BE49-F238E27FC236}">
                <a16:creationId xmlns:a16="http://schemas.microsoft.com/office/drawing/2014/main" id="{5249F0C8-B721-668D-466A-253B413CCBE4}"/>
              </a:ext>
            </a:extLst>
          </p:cNvPr>
          <p:cNvSpPr/>
          <p:nvPr/>
        </p:nvSpPr>
        <p:spPr>
          <a:xfrm>
            <a:off x="9445192" y="1156778"/>
            <a:ext cx="1554648" cy="1089548"/>
          </a:xfrm>
          <a:prstGeom prst="roundRect">
            <a:avLst>
              <a:gd name="adj" fmla="val 5477"/>
            </a:avLst>
          </a:prstGeom>
          <a:solidFill>
            <a:srgbClr val="0DA303"/>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39" name="Rounded Rectangle 38">
            <a:extLst>
              <a:ext uri="{FF2B5EF4-FFF2-40B4-BE49-F238E27FC236}">
                <a16:creationId xmlns:a16="http://schemas.microsoft.com/office/drawing/2014/main" id="{56433434-8600-66B3-81E6-5DE6D263F1E0}"/>
              </a:ext>
            </a:extLst>
          </p:cNvPr>
          <p:cNvSpPr/>
          <p:nvPr/>
        </p:nvSpPr>
        <p:spPr>
          <a:xfrm>
            <a:off x="7799877" y="1156778"/>
            <a:ext cx="1554648" cy="1089548"/>
          </a:xfrm>
          <a:prstGeom prst="roundRect">
            <a:avLst>
              <a:gd name="adj" fmla="val 5477"/>
            </a:avLst>
          </a:prstGeom>
          <a:solidFill>
            <a:srgbClr val="DA3E00"/>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40" name="TextBox 39">
            <a:extLst>
              <a:ext uri="{FF2B5EF4-FFF2-40B4-BE49-F238E27FC236}">
                <a16:creationId xmlns:a16="http://schemas.microsoft.com/office/drawing/2014/main" id="{60BBE6C5-723A-321B-7EBC-F2A95022710F}"/>
              </a:ext>
            </a:extLst>
          </p:cNvPr>
          <p:cNvSpPr txBox="1"/>
          <p:nvPr/>
        </p:nvSpPr>
        <p:spPr>
          <a:xfrm>
            <a:off x="7799877" y="1603786"/>
            <a:ext cx="1554648" cy="584775"/>
          </a:xfrm>
          <a:prstGeom prst="rect">
            <a:avLst/>
          </a:prstGeom>
          <a:noFill/>
        </p:spPr>
        <p:txBody>
          <a:bodyPr wrap="square" rtlCol="0">
            <a:spAutoFit/>
          </a:bodyPr>
          <a:lstStyle/>
          <a:p>
            <a:pPr algn="ctr"/>
            <a:r>
              <a:rPr lang="en-US" sz="1600">
                <a:solidFill>
                  <a:schemeClr val="bg1"/>
                </a:solidFill>
                <a:latin typeface="Calibri" panose="020F0502020204030204" pitchFamily="34" charset="0"/>
                <a:cs typeface="Calibri" panose="020F0502020204030204" pitchFamily="34" charset="0"/>
              </a:rPr>
              <a:t>Compliance and Auditing</a:t>
            </a:r>
          </a:p>
        </p:txBody>
      </p:sp>
      <p:pic>
        <p:nvPicPr>
          <p:cNvPr id="41" name="Picture 40">
            <a:extLst>
              <a:ext uri="{FF2B5EF4-FFF2-40B4-BE49-F238E27FC236}">
                <a16:creationId xmlns:a16="http://schemas.microsoft.com/office/drawing/2014/main" id="{6B55EDD7-4DDE-20B7-2DB1-F2FF199F30EA}"/>
              </a:ext>
            </a:extLst>
          </p:cNvPr>
          <p:cNvPicPr>
            <a:picLocks noChangeAspect="1"/>
          </p:cNvPicPr>
          <p:nvPr/>
        </p:nvPicPr>
        <p:blipFill>
          <a:blip r:embed="rId6"/>
          <a:stretch>
            <a:fillRect/>
          </a:stretch>
        </p:blipFill>
        <p:spPr>
          <a:xfrm>
            <a:off x="8424805" y="1255199"/>
            <a:ext cx="304800" cy="304800"/>
          </a:xfrm>
          <a:prstGeom prst="rect">
            <a:avLst/>
          </a:prstGeom>
        </p:spPr>
      </p:pic>
      <p:sp>
        <p:nvSpPr>
          <p:cNvPr id="42" name="Rounded Rectangle 41">
            <a:extLst>
              <a:ext uri="{FF2B5EF4-FFF2-40B4-BE49-F238E27FC236}">
                <a16:creationId xmlns:a16="http://schemas.microsoft.com/office/drawing/2014/main" id="{F231D221-5BD5-D9F9-20A9-E591902F691B}"/>
              </a:ext>
            </a:extLst>
          </p:cNvPr>
          <p:cNvSpPr/>
          <p:nvPr/>
        </p:nvSpPr>
        <p:spPr>
          <a:xfrm>
            <a:off x="6153957" y="1156778"/>
            <a:ext cx="1554648" cy="1089548"/>
          </a:xfrm>
          <a:prstGeom prst="roundRect">
            <a:avLst>
              <a:gd name="adj" fmla="val 5477"/>
            </a:avLst>
          </a:prstGeom>
          <a:solidFill>
            <a:srgbClr val="D053FC"/>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43" name="TextBox 42">
            <a:extLst>
              <a:ext uri="{FF2B5EF4-FFF2-40B4-BE49-F238E27FC236}">
                <a16:creationId xmlns:a16="http://schemas.microsoft.com/office/drawing/2014/main" id="{2D17C889-298E-914F-E5CA-A5258EEE8286}"/>
              </a:ext>
            </a:extLst>
          </p:cNvPr>
          <p:cNvSpPr txBox="1"/>
          <p:nvPr/>
        </p:nvSpPr>
        <p:spPr>
          <a:xfrm>
            <a:off x="6153957" y="1603786"/>
            <a:ext cx="1554648" cy="584775"/>
          </a:xfrm>
          <a:prstGeom prst="rect">
            <a:avLst/>
          </a:prstGeom>
          <a:noFill/>
        </p:spPr>
        <p:txBody>
          <a:bodyPr wrap="square" rtlCol="0">
            <a:spAutoFit/>
          </a:bodyPr>
          <a:lstStyle/>
          <a:p>
            <a:pPr algn="ctr"/>
            <a:r>
              <a:rPr lang="en-US" sz="1600">
                <a:solidFill>
                  <a:schemeClr val="bg1"/>
                </a:solidFill>
                <a:latin typeface="Calibri" panose="020F0502020204030204" pitchFamily="34" charset="0"/>
                <a:cs typeface="Calibri" panose="020F0502020204030204" pitchFamily="34" charset="0"/>
              </a:rPr>
              <a:t>Training and Education</a:t>
            </a:r>
          </a:p>
        </p:txBody>
      </p:sp>
      <p:pic>
        <p:nvPicPr>
          <p:cNvPr id="44" name="Picture 43">
            <a:extLst>
              <a:ext uri="{FF2B5EF4-FFF2-40B4-BE49-F238E27FC236}">
                <a16:creationId xmlns:a16="http://schemas.microsoft.com/office/drawing/2014/main" id="{B1E1A8D9-60CA-A7A3-3639-6E16D08FA510}"/>
              </a:ext>
            </a:extLst>
          </p:cNvPr>
          <p:cNvPicPr>
            <a:picLocks noChangeAspect="1"/>
          </p:cNvPicPr>
          <p:nvPr/>
        </p:nvPicPr>
        <p:blipFill>
          <a:blip r:embed="rId7"/>
          <a:stretch>
            <a:fillRect/>
          </a:stretch>
        </p:blipFill>
        <p:spPr>
          <a:xfrm>
            <a:off x="6778885" y="1255199"/>
            <a:ext cx="304800" cy="304800"/>
          </a:xfrm>
          <a:prstGeom prst="rect">
            <a:avLst/>
          </a:prstGeom>
        </p:spPr>
      </p:pic>
      <p:sp>
        <p:nvSpPr>
          <p:cNvPr id="45" name="TextBox 44">
            <a:extLst>
              <a:ext uri="{FF2B5EF4-FFF2-40B4-BE49-F238E27FC236}">
                <a16:creationId xmlns:a16="http://schemas.microsoft.com/office/drawing/2014/main" id="{D8AC582A-46CB-6A74-1071-788BC056C68C}"/>
              </a:ext>
            </a:extLst>
          </p:cNvPr>
          <p:cNvSpPr txBox="1"/>
          <p:nvPr/>
        </p:nvSpPr>
        <p:spPr>
          <a:xfrm>
            <a:off x="9444107" y="1603786"/>
            <a:ext cx="1554648" cy="584775"/>
          </a:xfrm>
          <a:prstGeom prst="rect">
            <a:avLst/>
          </a:prstGeom>
          <a:noFill/>
        </p:spPr>
        <p:txBody>
          <a:bodyPr wrap="square" rtlCol="0">
            <a:spAutoFit/>
          </a:bodyPr>
          <a:lstStyle/>
          <a:p>
            <a:pPr algn="ctr"/>
            <a:r>
              <a:rPr lang="en-US" sz="1600">
                <a:solidFill>
                  <a:schemeClr val="bg1"/>
                </a:solidFill>
                <a:latin typeface="Calibri" panose="020F0502020204030204" pitchFamily="34" charset="0"/>
                <a:cs typeface="Calibri" panose="020F0502020204030204" pitchFamily="34" charset="0"/>
              </a:rPr>
              <a:t>Continuous Improvement</a:t>
            </a:r>
          </a:p>
        </p:txBody>
      </p:sp>
      <p:pic>
        <p:nvPicPr>
          <p:cNvPr id="46" name="Picture 45">
            <a:extLst>
              <a:ext uri="{FF2B5EF4-FFF2-40B4-BE49-F238E27FC236}">
                <a16:creationId xmlns:a16="http://schemas.microsoft.com/office/drawing/2014/main" id="{782C3650-A12B-D073-7EDB-AB5BF2DD2D0D}"/>
              </a:ext>
            </a:extLst>
          </p:cNvPr>
          <p:cNvPicPr>
            <a:picLocks noChangeAspect="1"/>
          </p:cNvPicPr>
          <p:nvPr/>
        </p:nvPicPr>
        <p:blipFill>
          <a:blip r:embed="rId8"/>
          <a:stretch>
            <a:fillRect/>
          </a:stretch>
        </p:blipFill>
        <p:spPr>
          <a:xfrm>
            <a:off x="10069031" y="1255199"/>
            <a:ext cx="304800" cy="304800"/>
          </a:xfrm>
          <a:prstGeom prst="rect">
            <a:avLst/>
          </a:prstGeom>
        </p:spPr>
      </p:pic>
    </p:spTree>
    <p:extLst>
      <p:ext uri="{BB962C8B-B14F-4D97-AF65-F5344CB8AC3E}">
        <p14:creationId xmlns:p14="http://schemas.microsoft.com/office/powerpoint/2010/main" val="235350604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ADE0EF7-7D69-A04D-B7C2-78B1F7D60069}"/>
              </a:ext>
            </a:extLst>
          </p:cNvPr>
          <p:cNvSpPr>
            <a:spLocks noGrp="1"/>
          </p:cNvSpPr>
          <p:nvPr>
            <p:ph type="title"/>
          </p:nvPr>
        </p:nvSpPr>
        <p:spPr>
          <a:prstGeom prst="rect">
            <a:avLst/>
          </a:prstGeom>
        </p:spPr>
        <p:txBody>
          <a:bodyPr/>
          <a:lstStyle/>
          <a:p>
            <a:r>
              <a:rPr lang="en-US" dirty="0"/>
              <a:t>UX Governance Framework</a:t>
            </a:r>
          </a:p>
        </p:txBody>
      </p:sp>
      <p:sp>
        <p:nvSpPr>
          <p:cNvPr id="5" name="Footer Placeholder 4">
            <a:extLst>
              <a:ext uri="{FF2B5EF4-FFF2-40B4-BE49-F238E27FC236}">
                <a16:creationId xmlns:a16="http://schemas.microsoft.com/office/drawing/2014/main" id="{3566308C-2342-C59C-21E6-6CDD4A54FC4D}"/>
              </a:ext>
            </a:extLst>
          </p:cNvPr>
          <p:cNvSpPr>
            <a:spLocks noGrp="1"/>
          </p:cNvSpPr>
          <p:nvPr>
            <p:ph type="ftr" sz="quarter" idx="10"/>
          </p:nvPr>
        </p:nvSpPr>
        <p:spPr/>
        <p:txBody>
          <a:bodyPr/>
          <a:lstStyle/>
          <a:p>
            <a:r>
              <a:rPr lang="en-US"/>
              <a:t>Sophos Confidential</a:t>
            </a:r>
          </a:p>
        </p:txBody>
      </p:sp>
      <p:sp>
        <p:nvSpPr>
          <p:cNvPr id="31" name="Rounded Rectangle 30">
            <a:extLst>
              <a:ext uri="{FF2B5EF4-FFF2-40B4-BE49-F238E27FC236}">
                <a16:creationId xmlns:a16="http://schemas.microsoft.com/office/drawing/2014/main" id="{6F623608-25FA-F427-B8E0-80C1533D037B}"/>
              </a:ext>
            </a:extLst>
          </p:cNvPr>
          <p:cNvSpPr/>
          <p:nvPr/>
        </p:nvSpPr>
        <p:spPr>
          <a:xfrm>
            <a:off x="376558" y="2340176"/>
            <a:ext cx="11438881" cy="3758943"/>
          </a:xfrm>
          <a:prstGeom prst="roundRect">
            <a:avLst>
              <a:gd name="adj" fmla="val 1489"/>
            </a:avLst>
          </a:prstGeom>
          <a:solidFill>
            <a:srgbClr val="FF8F0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32" name="Rounded Rectangle 31">
            <a:extLst>
              <a:ext uri="{FF2B5EF4-FFF2-40B4-BE49-F238E27FC236}">
                <a16:creationId xmlns:a16="http://schemas.microsoft.com/office/drawing/2014/main" id="{EAFCC643-AA16-10C9-BB53-E1F4E93F3F1F}"/>
              </a:ext>
            </a:extLst>
          </p:cNvPr>
          <p:cNvSpPr/>
          <p:nvPr/>
        </p:nvSpPr>
        <p:spPr>
          <a:xfrm>
            <a:off x="4572346" y="2246811"/>
            <a:ext cx="1426029" cy="93163"/>
          </a:xfrm>
          <a:prstGeom prst="roundRect">
            <a:avLst>
              <a:gd name="adj" fmla="val 0"/>
            </a:avLst>
          </a:prstGeom>
          <a:solidFill>
            <a:srgbClr val="FF8F0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6" name="TextBox 5">
            <a:extLst>
              <a:ext uri="{FF2B5EF4-FFF2-40B4-BE49-F238E27FC236}">
                <a16:creationId xmlns:a16="http://schemas.microsoft.com/office/drawing/2014/main" id="{BB0475CC-AD38-A387-3AA6-C7625AEC66F9}"/>
              </a:ext>
            </a:extLst>
          </p:cNvPr>
          <p:cNvSpPr txBox="1"/>
          <p:nvPr/>
        </p:nvSpPr>
        <p:spPr>
          <a:xfrm>
            <a:off x="561535" y="2482320"/>
            <a:ext cx="11253904" cy="646331"/>
          </a:xfrm>
          <a:prstGeom prst="rect">
            <a:avLst/>
          </a:prstGeom>
          <a:noFill/>
        </p:spPr>
        <p:txBody>
          <a:bodyPr wrap="square">
            <a:spAutoFit/>
          </a:bodyPr>
          <a:lstStyle/>
          <a:p>
            <a:r>
              <a:rPr lang="en-US" sz="1800" dirty="0">
                <a:solidFill>
                  <a:schemeClr val="tx1"/>
                </a:solidFill>
              </a:rPr>
              <a:t>Identify which products/projects get full, partial or minimal UX involvement. </a:t>
            </a:r>
            <a:r>
              <a:rPr lang="en-GB" dirty="0"/>
              <a:t>Outline the processes and workflows for designing, testing, and iterating on UX, ensuring alignment with the overall product/feature development lifecycle. </a:t>
            </a:r>
            <a:endParaRPr lang="en-US" sz="1800" dirty="0">
              <a:solidFill>
                <a:schemeClr val="tx1"/>
              </a:solidFill>
            </a:endParaRPr>
          </a:p>
        </p:txBody>
      </p:sp>
      <p:sp>
        <p:nvSpPr>
          <p:cNvPr id="10" name="Rounded Rectangle 9">
            <a:extLst>
              <a:ext uri="{FF2B5EF4-FFF2-40B4-BE49-F238E27FC236}">
                <a16:creationId xmlns:a16="http://schemas.microsoft.com/office/drawing/2014/main" id="{A691AD1B-C564-4256-7706-A96B488ADE60}"/>
              </a:ext>
            </a:extLst>
          </p:cNvPr>
          <p:cNvSpPr/>
          <p:nvPr/>
        </p:nvSpPr>
        <p:spPr>
          <a:xfrm>
            <a:off x="646210" y="3188701"/>
            <a:ext cx="10899582" cy="401787"/>
          </a:xfrm>
          <a:prstGeom prst="roundRect">
            <a:avLst>
              <a:gd name="adj" fmla="val 5477"/>
            </a:avLst>
          </a:prstGeom>
          <a:solidFill>
            <a:srgbClr val="FF8F00">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72000" rIns="180000" bIns="180000" rtlCol="0" anchor="t"/>
          <a:lstStyle/>
          <a:p>
            <a:r>
              <a:rPr lang="en-US" sz="1600">
                <a:solidFill>
                  <a:schemeClr val="tx1"/>
                </a:solidFill>
              </a:rPr>
              <a:t>Identify stages, key milestones, and decision points where </a:t>
            </a:r>
            <a:r>
              <a:rPr lang="en-US" sz="1600" b="1">
                <a:solidFill>
                  <a:schemeClr val="tx1"/>
                </a:solidFill>
              </a:rPr>
              <a:t>UX processes intersect </a:t>
            </a:r>
            <a:r>
              <a:rPr lang="en-US" sz="1600">
                <a:solidFill>
                  <a:schemeClr val="tx1"/>
                </a:solidFill>
              </a:rPr>
              <a:t>or play a crucial role.</a:t>
            </a:r>
          </a:p>
        </p:txBody>
      </p:sp>
      <p:sp>
        <p:nvSpPr>
          <p:cNvPr id="11" name="Rounded Rectangle 10">
            <a:extLst>
              <a:ext uri="{FF2B5EF4-FFF2-40B4-BE49-F238E27FC236}">
                <a16:creationId xmlns:a16="http://schemas.microsoft.com/office/drawing/2014/main" id="{C7EC68D7-3F83-6B68-8C5D-B4BFD24F0FF7}"/>
              </a:ext>
            </a:extLst>
          </p:cNvPr>
          <p:cNvSpPr/>
          <p:nvPr/>
        </p:nvSpPr>
        <p:spPr>
          <a:xfrm>
            <a:off x="646208" y="3652895"/>
            <a:ext cx="10899581" cy="646331"/>
          </a:xfrm>
          <a:prstGeom prst="roundRect">
            <a:avLst>
              <a:gd name="adj" fmla="val 5477"/>
            </a:avLst>
          </a:prstGeom>
          <a:solidFill>
            <a:srgbClr val="FF8F00">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72000" rIns="180000" bIns="180000" rtlCol="0" anchor="t"/>
          <a:lstStyle/>
          <a:p>
            <a:r>
              <a:rPr lang="en-US" sz="1600">
                <a:solidFill>
                  <a:schemeClr val="tx1"/>
                </a:solidFill>
              </a:rPr>
              <a:t>Identify where UX activities such as research, design, prototyping, testing, and iteration fit into the </a:t>
            </a:r>
            <a:r>
              <a:rPr lang="en-US" sz="1600" b="1">
                <a:solidFill>
                  <a:schemeClr val="tx1"/>
                </a:solidFill>
              </a:rPr>
              <a:t>product development phases</a:t>
            </a:r>
            <a:r>
              <a:rPr lang="en-US" sz="1600">
                <a:solidFill>
                  <a:schemeClr val="tx1"/>
                </a:solidFill>
              </a:rPr>
              <a:t> (e.g., ideation, design, development, testing, launch, post-launch).</a:t>
            </a:r>
          </a:p>
        </p:txBody>
      </p:sp>
      <p:sp>
        <p:nvSpPr>
          <p:cNvPr id="12" name="Rounded Rectangle 11">
            <a:extLst>
              <a:ext uri="{FF2B5EF4-FFF2-40B4-BE49-F238E27FC236}">
                <a16:creationId xmlns:a16="http://schemas.microsoft.com/office/drawing/2014/main" id="{D75AA3FD-C505-C46C-2500-76DB32176E0F}"/>
              </a:ext>
            </a:extLst>
          </p:cNvPr>
          <p:cNvSpPr/>
          <p:nvPr/>
        </p:nvSpPr>
        <p:spPr>
          <a:xfrm>
            <a:off x="646208" y="4359274"/>
            <a:ext cx="10899584" cy="646331"/>
          </a:xfrm>
          <a:prstGeom prst="roundRect">
            <a:avLst>
              <a:gd name="adj" fmla="val 5477"/>
            </a:avLst>
          </a:prstGeom>
          <a:solidFill>
            <a:srgbClr val="FF8F00">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72000" rIns="180000" bIns="180000" rtlCol="0" anchor="t"/>
          <a:lstStyle/>
          <a:p>
            <a:r>
              <a:rPr lang="en-US" sz="1600" b="1">
                <a:solidFill>
                  <a:schemeClr val="tx1"/>
                </a:solidFill>
              </a:rPr>
              <a:t>Identify collaboration points </a:t>
            </a:r>
            <a:r>
              <a:rPr lang="en-US" sz="1600">
                <a:solidFill>
                  <a:schemeClr val="tx1"/>
                </a:solidFill>
              </a:rPr>
              <a:t>between UX teams and other departments (e.g., product management, engineering, executives) at each stage.</a:t>
            </a:r>
          </a:p>
        </p:txBody>
      </p:sp>
      <p:sp>
        <p:nvSpPr>
          <p:cNvPr id="13" name="Rounded Rectangle 12">
            <a:extLst>
              <a:ext uri="{FF2B5EF4-FFF2-40B4-BE49-F238E27FC236}">
                <a16:creationId xmlns:a16="http://schemas.microsoft.com/office/drawing/2014/main" id="{9A4B0154-946A-5FB5-A986-EB121B873ECE}"/>
              </a:ext>
            </a:extLst>
          </p:cNvPr>
          <p:cNvSpPr/>
          <p:nvPr/>
        </p:nvSpPr>
        <p:spPr>
          <a:xfrm>
            <a:off x="646208" y="5063853"/>
            <a:ext cx="10899584" cy="646331"/>
          </a:xfrm>
          <a:prstGeom prst="roundRect">
            <a:avLst>
              <a:gd name="adj" fmla="val 5477"/>
            </a:avLst>
          </a:prstGeom>
          <a:solidFill>
            <a:srgbClr val="FF8F00">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72000" rIns="180000" bIns="180000" rtlCol="0" anchor="t"/>
          <a:lstStyle/>
          <a:p>
            <a:r>
              <a:rPr lang="en-US" sz="1600">
                <a:solidFill>
                  <a:schemeClr val="tx1"/>
                </a:solidFill>
              </a:rPr>
              <a:t>Develop visual representations (such as workflow diagrams or maps) that illustrate the </a:t>
            </a:r>
            <a:r>
              <a:rPr lang="en-US" sz="1600" b="1">
                <a:solidFill>
                  <a:schemeClr val="tx1"/>
                </a:solidFill>
              </a:rPr>
              <a:t>sequence and dependencies</a:t>
            </a:r>
            <a:r>
              <a:rPr lang="en-US" sz="1600">
                <a:solidFill>
                  <a:schemeClr val="tx1"/>
                </a:solidFill>
              </a:rPr>
              <a:t> of </a:t>
            </a:r>
            <a:r>
              <a:rPr lang="en-US" sz="1600" b="1">
                <a:solidFill>
                  <a:schemeClr val="tx1"/>
                </a:solidFill>
              </a:rPr>
              <a:t>UX activities</a:t>
            </a:r>
            <a:r>
              <a:rPr lang="en-US" sz="1600">
                <a:solidFill>
                  <a:schemeClr val="tx1"/>
                </a:solidFill>
              </a:rPr>
              <a:t> within the product development lifecycle.</a:t>
            </a:r>
          </a:p>
        </p:txBody>
      </p:sp>
      <p:sp>
        <p:nvSpPr>
          <p:cNvPr id="2" name="Rounded Rectangle 1">
            <a:extLst>
              <a:ext uri="{FF2B5EF4-FFF2-40B4-BE49-F238E27FC236}">
                <a16:creationId xmlns:a16="http://schemas.microsoft.com/office/drawing/2014/main" id="{3E02F144-1E81-3CFF-5755-4E69F91C9647}"/>
              </a:ext>
            </a:extLst>
          </p:cNvPr>
          <p:cNvSpPr/>
          <p:nvPr/>
        </p:nvSpPr>
        <p:spPr>
          <a:xfrm>
            <a:off x="1216197" y="1156778"/>
            <a:ext cx="1554648" cy="1089548"/>
          </a:xfrm>
          <a:prstGeom prst="roundRect">
            <a:avLst>
              <a:gd name="adj" fmla="val 5477"/>
            </a:avLst>
          </a:prstGeom>
          <a:solidFill>
            <a:srgbClr val="004FB5"/>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pic>
        <p:nvPicPr>
          <p:cNvPr id="3" name="Picture 2">
            <a:extLst>
              <a:ext uri="{FF2B5EF4-FFF2-40B4-BE49-F238E27FC236}">
                <a16:creationId xmlns:a16="http://schemas.microsoft.com/office/drawing/2014/main" id="{1EDB9384-1BB3-CB2B-FA9C-4D24D705C58C}"/>
              </a:ext>
            </a:extLst>
          </p:cNvPr>
          <p:cNvPicPr>
            <a:picLocks noChangeAspect="1"/>
          </p:cNvPicPr>
          <p:nvPr/>
        </p:nvPicPr>
        <p:blipFill>
          <a:blip r:embed="rId2"/>
          <a:stretch>
            <a:fillRect/>
          </a:stretch>
        </p:blipFill>
        <p:spPr>
          <a:xfrm>
            <a:off x="1841122" y="1258378"/>
            <a:ext cx="304800" cy="304800"/>
          </a:xfrm>
          <a:prstGeom prst="rect">
            <a:avLst/>
          </a:prstGeom>
        </p:spPr>
      </p:pic>
      <p:sp>
        <p:nvSpPr>
          <p:cNvPr id="7" name="TextBox 6">
            <a:extLst>
              <a:ext uri="{FF2B5EF4-FFF2-40B4-BE49-F238E27FC236}">
                <a16:creationId xmlns:a16="http://schemas.microsoft.com/office/drawing/2014/main" id="{E502FC0A-43F9-6B2A-62EB-07104036195F}"/>
              </a:ext>
            </a:extLst>
          </p:cNvPr>
          <p:cNvSpPr txBox="1"/>
          <p:nvPr/>
        </p:nvSpPr>
        <p:spPr>
          <a:xfrm>
            <a:off x="1216197" y="1603786"/>
            <a:ext cx="1554648" cy="584775"/>
          </a:xfrm>
          <a:prstGeom prst="rect">
            <a:avLst/>
          </a:prstGeom>
          <a:noFill/>
        </p:spPr>
        <p:txBody>
          <a:bodyPr wrap="square" rtlCol="0">
            <a:spAutoFit/>
          </a:bodyPr>
          <a:lstStyle/>
          <a:p>
            <a:pPr algn="ctr"/>
            <a:r>
              <a:rPr lang="en-US" sz="1600">
                <a:solidFill>
                  <a:schemeClr val="bg1"/>
                </a:solidFill>
                <a:latin typeface="Calibri" panose="020F0502020204030204" pitchFamily="34" charset="0"/>
                <a:cs typeface="Calibri" panose="020F0502020204030204" pitchFamily="34" charset="0"/>
              </a:rPr>
              <a:t>Standard and Guidelines</a:t>
            </a:r>
          </a:p>
        </p:txBody>
      </p:sp>
      <p:sp>
        <p:nvSpPr>
          <p:cNvPr id="8" name="Rounded Rectangle 7">
            <a:extLst>
              <a:ext uri="{FF2B5EF4-FFF2-40B4-BE49-F238E27FC236}">
                <a16:creationId xmlns:a16="http://schemas.microsoft.com/office/drawing/2014/main" id="{01B1C034-FB26-7A20-2240-F8EFA254A898}"/>
              </a:ext>
            </a:extLst>
          </p:cNvPr>
          <p:cNvSpPr/>
          <p:nvPr/>
        </p:nvSpPr>
        <p:spPr>
          <a:xfrm>
            <a:off x="2862117" y="1156778"/>
            <a:ext cx="1554648" cy="1089548"/>
          </a:xfrm>
          <a:prstGeom prst="roundRect">
            <a:avLst>
              <a:gd name="adj" fmla="val 5477"/>
            </a:avLst>
          </a:prstGeom>
          <a:solidFill>
            <a:srgbClr val="0CAFC0"/>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9" name="TextBox 8">
            <a:extLst>
              <a:ext uri="{FF2B5EF4-FFF2-40B4-BE49-F238E27FC236}">
                <a16:creationId xmlns:a16="http://schemas.microsoft.com/office/drawing/2014/main" id="{B3957E07-56B9-DC78-9E6E-D93485AD8EA9}"/>
              </a:ext>
            </a:extLst>
          </p:cNvPr>
          <p:cNvSpPr txBox="1"/>
          <p:nvPr/>
        </p:nvSpPr>
        <p:spPr>
          <a:xfrm>
            <a:off x="2862117" y="1603786"/>
            <a:ext cx="1554648" cy="584775"/>
          </a:xfrm>
          <a:prstGeom prst="rect">
            <a:avLst/>
          </a:prstGeom>
          <a:noFill/>
        </p:spPr>
        <p:txBody>
          <a:bodyPr wrap="square" rtlCol="0">
            <a:spAutoFit/>
          </a:bodyPr>
          <a:lstStyle/>
          <a:p>
            <a:pPr algn="ctr"/>
            <a:r>
              <a:rPr lang="en-US" sz="1600">
                <a:solidFill>
                  <a:schemeClr val="bg1"/>
                </a:solidFill>
                <a:latin typeface="Calibri" panose="020F0502020204030204" pitchFamily="34" charset="0"/>
                <a:cs typeface="Calibri" panose="020F0502020204030204" pitchFamily="34" charset="0"/>
              </a:rPr>
              <a:t>Roles and Responsibilities</a:t>
            </a:r>
          </a:p>
        </p:txBody>
      </p:sp>
      <p:pic>
        <p:nvPicPr>
          <p:cNvPr id="16" name="Picture 15">
            <a:extLst>
              <a:ext uri="{FF2B5EF4-FFF2-40B4-BE49-F238E27FC236}">
                <a16:creationId xmlns:a16="http://schemas.microsoft.com/office/drawing/2014/main" id="{63AB1A80-8562-BF97-D9BE-E19AB2BBEFB6}"/>
              </a:ext>
            </a:extLst>
          </p:cNvPr>
          <p:cNvPicPr>
            <a:picLocks noChangeAspect="1"/>
          </p:cNvPicPr>
          <p:nvPr/>
        </p:nvPicPr>
        <p:blipFill>
          <a:blip r:embed="rId3"/>
          <a:stretch>
            <a:fillRect/>
          </a:stretch>
        </p:blipFill>
        <p:spPr>
          <a:xfrm>
            <a:off x="3487045" y="1255199"/>
            <a:ext cx="304800" cy="304800"/>
          </a:xfrm>
          <a:prstGeom prst="rect">
            <a:avLst/>
          </a:prstGeom>
        </p:spPr>
      </p:pic>
      <p:sp>
        <p:nvSpPr>
          <p:cNvPr id="18" name="Rounded Rectangle 17">
            <a:extLst>
              <a:ext uri="{FF2B5EF4-FFF2-40B4-BE49-F238E27FC236}">
                <a16:creationId xmlns:a16="http://schemas.microsoft.com/office/drawing/2014/main" id="{9DF550C2-4D69-251B-8CA8-3B24C288A0B8}"/>
              </a:ext>
            </a:extLst>
          </p:cNvPr>
          <p:cNvSpPr/>
          <p:nvPr/>
        </p:nvSpPr>
        <p:spPr>
          <a:xfrm>
            <a:off x="4508037" y="1156778"/>
            <a:ext cx="1554648" cy="1089548"/>
          </a:xfrm>
          <a:prstGeom prst="roundRect">
            <a:avLst>
              <a:gd name="adj" fmla="val 5477"/>
            </a:avLst>
          </a:prstGeom>
          <a:solidFill>
            <a:srgbClr val="FF8F00"/>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22" name="TextBox 21">
            <a:extLst>
              <a:ext uri="{FF2B5EF4-FFF2-40B4-BE49-F238E27FC236}">
                <a16:creationId xmlns:a16="http://schemas.microsoft.com/office/drawing/2014/main" id="{93E1D626-09C1-AD5C-0D3C-54B020182E38}"/>
              </a:ext>
            </a:extLst>
          </p:cNvPr>
          <p:cNvSpPr txBox="1"/>
          <p:nvPr/>
        </p:nvSpPr>
        <p:spPr>
          <a:xfrm>
            <a:off x="4508037" y="1603786"/>
            <a:ext cx="1554648" cy="584775"/>
          </a:xfrm>
          <a:prstGeom prst="rect">
            <a:avLst/>
          </a:prstGeom>
          <a:noFill/>
        </p:spPr>
        <p:txBody>
          <a:bodyPr wrap="square" rtlCol="0">
            <a:spAutoFit/>
          </a:bodyPr>
          <a:lstStyle/>
          <a:p>
            <a:pPr algn="ctr"/>
            <a:r>
              <a:rPr lang="en-US" sz="1600">
                <a:solidFill>
                  <a:schemeClr val="bg1"/>
                </a:solidFill>
                <a:latin typeface="Calibri" panose="020F0502020204030204" pitchFamily="34" charset="0"/>
                <a:cs typeface="Calibri" panose="020F0502020204030204" pitchFamily="34" charset="0"/>
              </a:rPr>
              <a:t>Process and Workflows</a:t>
            </a:r>
          </a:p>
        </p:txBody>
      </p:sp>
      <p:pic>
        <p:nvPicPr>
          <p:cNvPr id="24" name="Picture 23">
            <a:extLst>
              <a:ext uri="{FF2B5EF4-FFF2-40B4-BE49-F238E27FC236}">
                <a16:creationId xmlns:a16="http://schemas.microsoft.com/office/drawing/2014/main" id="{7CB6826A-72E1-549E-72F9-01035FFABFBE}"/>
              </a:ext>
            </a:extLst>
          </p:cNvPr>
          <p:cNvPicPr>
            <a:picLocks noChangeAspect="1"/>
          </p:cNvPicPr>
          <p:nvPr/>
        </p:nvPicPr>
        <p:blipFill>
          <a:blip r:embed="rId4"/>
          <a:stretch>
            <a:fillRect/>
          </a:stretch>
        </p:blipFill>
        <p:spPr>
          <a:xfrm>
            <a:off x="5132965" y="1255199"/>
            <a:ext cx="304800" cy="304800"/>
          </a:xfrm>
          <a:prstGeom prst="rect">
            <a:avLst/>
          </a:prstGeom>
        </p:spPr>
      </p:pic>
      <p:sp>
        <p:nvSpPr>
          <p:cNvPr id="26" name="Rounded Rectangle 25">
            <a:extLst>
              <a:ext uri="{FF2B5EF4-FFF2-40B4-BE49-F238E27FC236}">
                <a16:creationId xmlns:a16="http://schemas.microsoft.com/office/drawing/2014/main" id="{AB7E3FF3-1188-BA0F-6AA8-9E97864DD369}"/>
              </a:ext>
            </a:extLst>
          </p:cNvPr>
          <p:cNvSpPr/>
          <p:nvPr/>
        </p:nvSpPr>
        <p:spPr>
          <a:xfrm>
            <a:off x="9445192" y="1156778"/>
            <a:ext cx="1554648" cy="1089548"/>
          </a:xfrm>
          <a:prstGeom prst="roundRect">
            <a:avLst>
              <a:gd name="adj" fmla="val 5477"/>
            </a:avLst>
          </a:prstGeom>
          <a:solidFill>
            <a:srgbClr val="0DA303"/>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28" name="Rounded Rectangle 27">
            <a:extLst>
              <a:ext uri="{FF2B5EF4-FFF2-40B4-BE49-F238E27FC236}">
                <a16:creationId xmlns:a16="http://schemas.microsoft.com/office/drawing/2014/main" id="{836A8739-A4D6-9432-41C1-F14669B05AE4}"/>
              </a:ext>
            </a:extLst>
          </p:cNvPr>
          <p:cNvSpPr/>
          <p:nvPr/>
        </p:nvSpPr>
        <p:spPr>
          <a:xfrm>
            <a:off x="7799877" y="1156778"/>
            <a:ext cx="1554648" cy="1089548"/>
          </a:xfrm>
          <a:prstGeom prst="roundRect">
            <a:avLst>
              <a:gd name="adj" fmla="val 5477"/>
            </a:avLst>
          </a:prstGeom>
          <a:solidFill>
            <a:srgbClr val="DA3E00"/>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30" name="TextBox 29">
            <a:extLst>
              <a:ext uri="{FF2B5EF4-FFF2-40B4-BE49-F238E27FC236}">
                <a16:creationId xmlns:a16="http://schemas.microsoft.com/office/drawing/2014/main" id="{72216CB0-5D64-DB80-C418-DA790F5D548C}"/>
              </a:ext>
            </a:extLst>
          </p:cNvPr>
          <p:cNvSpPr txBox="1"/>
          <p:nvPr/>
        </p:nvSpPr>
        <p:spPr>
          <a:xfrm>
            <a:off x="7799877" y="1603786"/>
            <a:ext cx="1554648" cy="584775"/>
          </a:xfrm>
          <a:prstGeom prst="rect">
            <a:avLst/>
          </a:prstGeom>
          <a:noFill/>
        </p:spPr>
        <p:txBody>
          <a:bodyPr wrap="square" rtlCol="0">
            <a:spAutoFit/>
          </a:bodyPr>
          <a:lstStyle/>
          <a:p>
            <a:pPr algn="ctr"/>
            <a:r>
              <a:rPr lang="en-US" sz="1600">
                <a:solidFill>
                  <a:schemeClr val="bg1"/>
                </a:solidFill>
                <a:latin typeface="Calibri" panose="020F0502020204030204" pitchFamily="34" charset="0"/>
                <a:cs typeface="Calibri" panose="020F0502020204030204" pitchFamily="34" charset="0"/>
              </a:rPr>
              <a:t>Compliance and Auditing</a:t>
            </a:r>
          </a:p>
        </p:txBody>
      </p:sp>
      <p:pic>
        <p:nvPicPr>
          <p:cNvPr id="41" name="Picture 40">
            <a:extLst>
              <a:ext uri="{FF2B5EF4-FFF2-40B4-BE49-F238E27FC236}">
                <a16:creationId xmlns:a16="http://schemas.microsoft.com/office/drawing/2014/main" id="{7F9BCDD0-8D01-5B60-BC4D-6351B712F129}"/>
              </a:ext>
            </a:extLst>
          </p:cNvPr>
          <p:cNvPicPr>
            <a:picLocks noChangeAspect="1"/>
          </p:cNvPicPr>
          <p:nvPr/>
        </p:nvPicPr>
        <p:blipFill>
          <a:blip r:embed="rId5"/>
          <a:stretch>
            <a:fillRect/>
          </a:stretch>
        </p:blipFill>
        <p:spPr>
          <a:xfrm>
            <a:off x="8424805" y="1255199"/>
            <a:ext cx="304800" cy="304800"/>
          </a:xfrm>
          <a:prstGeom prst="rect">
            <a:avLst/>
          </a:prstGeom>
        </p:spPr>
      </p:pic>
      <p:sp>
        <p:nvSpPr>
          <p:cNvPr id="42" name="Rounded Rectangle 41">
            <a:extLst>
              <a:ext uri="{FF2B5EF4-FFF2-40B4-BE49-F238E27FC236}">
                <a16:creationId xmlns:a16="http://schemas.microsoft.com/office/drawing/2014/main" id="{F2ECE176-9245-6129-3AB0-620BFB8EDD10}"/>
              </a:ext>
            </a:extLst>
          </p:cNvPr>
          <p:cNvSpPr/>
          <p:nvPr/>
        </p:nvSpPr>
        <p:spPr>
          <a:xfrm>
            <a:off x="6153957" y="1156778"/>
            <a:ext cx="1554648" cy="1089548"/>
          </a:xfrm>
          <a:prstGeom prst="roundRect">
            <a:avLst>
              <a:gd name="adj" fmla="val 5477"/>
            </a:avLst>
          </a:prstGeom>
          <a:solidFill>
            <a:srgbClr val="D053FC"/>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43" name="TextBox 42">
            <a:extLst>
              <a:ext uri="{FF2B5EF4-FFF2-40B4-BE49-F238E27FC236}">
                <a16:creationId xmlns:a16="http://schemas.microsoft.com/office/drawing/2014/main" id="{7846FE1C-AC26-013F-DCCD-C2DE37CD3259}"/>
              </a:ext>
            </a:extLst>
          </p:cNvPr>
          <p:cNvSpPr txBox="1"/>
          <p:nvPr/>
        </p:nvSpPr>
        <p:spPr>
          <a:xfrm>
            <a:off x="6153957" y="1603786"/>
            <a:ext cx="1554648" cy="584775"/>
          </a:xfrm>
          <a:prstGeom prst="rect">
            <a:avLst/>
          </a:prstGeom>
          <a:noFill/>
        </p:spPr>
        <p:txBody>
          <a:bodyPr wrap="square" rtlCol="0">
            <a:spAutoFit/>
          </a:bodyPr>
          <a:lstStyle/>
          <a:p>
            <a:pPr algn="ctr"/>
            <a:r>
              <a:rPr lang="en-US" sz="1600">
                <a:solidFill>
                  <a:schemeClr val="bg1"/>
                </a:solidFill>
                <a:latin typeface="Calibri" panose="020F0502020204030204" pitchFamily="34" charset="0"/>
                <a:cs typeface="Calibri" panose="020F0502020204030204" pitchFamily="34" charset="0"/>
              </a:rPr>
              <a:t>Training and Education</a:t>
            </a:r>
          </a:p>
        </p:txBody>
      </p:sp>
      <p:pic>
        <p:nvPicPr>
          <p:cNvPr id="44" name="Picture 43">
            <a:extLst>
              <a:ext uri="{FF2B5EF4-FFF2-40B4-BE49-F238E27FC236}">
                <a16:creationId xmlns:a16="http://schemas.microsoft.com/office/drawing/2014/main" id="{24EEABD0-B177-E453-D63A-1AA20D5996DF}"/>
              </a:ext>
            </a:extLst>
          </p:cNvPr>
          <p:cNvPicPr>
            <a:picLocks noChangeAspect="1"/>
          </p:cNvPicPr>
          <p:nvPr/>
        </p:nvPicPr>
        <p:blipFill>
          <a:blip r:embed="rId6"/>
          <a:stretch>
            <a:fillRect/>
          </a:stretch>
        </p:blipFill>
        <p:spPr>
          <a:xfrm>
            <a:off x="6778885" y="1255199"/>
            <a:ext cx="304800" cy="304800"/>
          </a:xfrm>
          <a:prstGeom prst="rect">
            <a:avLst/>
          </a:prstGeom>
        </p:spPr>
      </p:pic>
      <p:sp>
        <p:nvSpPr>
          <p:cNvPr id="45" name="TextBox 44">
            <a:extLst>
              <a:ext uri="{FF2B5EF4-FFF2-40B4-BE49-F238E27FC236}">
                <a16:creationId xmlns:a16="http://schemas.microsoft.com/office/drawing/2014/main" id="{A8EB7906-A0C3-59A8-FAB6-EDE4DD1AA93E}"/>
              </a:ext>
            </a:extLst>
          </p:cNvPr>
          <p:cNvSpPr txBox="1"/>
          <p:nvPr/>
        </p:nvSpPr>
        <p:spPr>
          <a:xfrm>
            <a:off x="9444107" y="1603786"/>
            <a:ext cx="1554648" cy="584775"/>
          </a:xfrm>
          <a:prstGeom prst="rect">
            <a:avLst/>
          </a:prstGeom>
          <a:noFill/>
        </p:spPr>
        <p:txBody>
          <a:bodyPr wrap="square" rtlCol="0">
            <a:spAutoFit/>
          </a:bodyPr>
          <a:lstStyle/>
          <a:p>
            <a:pPr algn="ctr"/>
            <a:r>
              <a:rPr lang="en-US" sz="1600">
                <a:solidFill>
                  <a:schemeClr val="bg1"/>
                </a:solidFill>
                <a:latin typeface="Calibri" panose="020F0502020204030204" pitchFamily="34" charset="0"/>
                <a:cs typeface="Calibri" panose="020F0502020204030204" pitchFamily="34" charset="0"/>
              </a:rPr>
              <a:t>Continuous Improvement</a:t>
            </a:r>
          </a:p>
        </p:txBody>
      </p:sp>
      <p:pic>
        <p:nvPicPr>
          <p:cNvPr id="46" name="Picture 45">
            <a:extLst>
              <a:ext uri="{FF2B5EF4-FFF2-40B4-BE49-F238E27FC236}">
                <a16:creationId xmlns:a16="http://schemas.microsoft.com/office/drawing/2014/main" id="{E2C770A9-E5A5-97DE-89A2-CDA456D82F6D}"/>
              </a:ext>
            </a:extLst>
          </p:cNvPr>
          <p:cNvPicPr>
            <a:picLocks noChangeAspect="1"/>
          </p:cNvPicPr>
          <p:nvPr/>
        </p:nvPicPr>
        <p:blipFill>
          <a:blip r:embed="rId7"/>
          <a:stretch>
            <a:fillRect/>
          </a:stretch>
        </p:blipFill>
        <p:spPr>
          <a:xfrm>
            <a:off x="10069031" y="1255199"/>
            <a:ext cx="304800" cy="304800"/>
          </a:xfrm>
          <a:prstGeom prst="rect">
            <a:avLst/>
          </a:prstGeom>
        </p:spPr>
      </p:pic>
    </p:spTree>
    <p:extLst>
      <p:ext uri="{BB962C8B-B14F-4D97-AF65-F5344CB8AC3E}">
        <p14:creationId xmlns:p14="http://schemas.microsoft.com/office/powerpoint/2010/main" val="86801968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1E4203-123D-B63E-3275-0F8DF992461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9A083B5-6E99-FA2C-B7CA-FD7BEE3AAA74}"/>
              </a:ext>
            </a:extLst>
          </p:cNvPr>
          <p:cNvSpPr>
            <a:spLocks noGrp="1"/>
          </p:cNvSpPr>
          <p:nvPr>
            <p:ph type="title"/>
          </p:nvPr>
        </p:nvSpPr>
        <p:spPr>
          <a:xfrm>
            <a:off x="491900" y="-1951248"/>
            <a:ext cx="10928468" cy="643179"/>
          </a:xfrm>
          <a:prstGeom prst="rect">
            <a:avLst/>
          </a:prstGeom>
        </p:spPr>
        <p:txBody>
          <a:bodyPr/>
          <a:lstStyle/>
          <a:p>
            <a:r>
              <a:rPr lang="en-US" dirty="0"/>
              <a:t>UX Governance Framework</a:t>
            </a:r>
          </a:p>
        </p:txBody>
      </p:sp>
      <p:sp>
        <p:nvSpPr>
          <p:cNvPr id="5" name="Footer Placeholder 4">
            <a:extLst>
              <a:ext uri="{FF2B5EF4-FFF2-40B4-BE49-F238E27FC236}">
                <a16:creationId xmlns:a16="http://schemas.microsoft.com/office/drawing/2014/main" id="{B8A09C51-7555-9C08-4E82-9B6695A35DC1}"/>
              </a:ext>
            </a:extLst>
          </p:cNvPr>
          <p:cNvSpPr>
            <a:spLocks noGrp="1"/>
          </p:cNvSpPr>
          <p:nvPr>
            <p:ph type="ftr" sz="quarter" idx="10"/>
          </p:nvPr>
        </p:nvSpPr>
        <p:spPr/>
        <p:txBody>
          <a:bodyPr/>
          <a:lstStyle/>
          <a:p>
            <a:r>
              <a:rPr lang="en-US"/>
              <a:t>Sophos Confidential</a:t>
            </a:r>
          </a:p>
        </p:txBody>
      </p:sp>
      <p:sp>
        <p:nvSpPr>
          <p:cNvPr id="31" name="Rounded Rectangle 30">
            <a:extLst>
              <a:ext uri="{FF2B5EF4-FFF2-40B4-BE49-F238E27FC236}">
                <a16:creationId xmlns:a16="http://schemas.microsoft.com/office/drawing/2014/main" id="{A9EFC0E9-7C61-1D65-3410-3838447B78F8}"/>
              </a:ext>
            </a:extLst>
          </p:cNvPr>
          <p:cNvSpPr/>
          <p:nvPr/>
        </p:nvSpPr>
        <p:spPr>
          <a:xfrm>
            <a:off x="-191069" y="1221272"/>
            <a:ext cx="12528645" cy="5289765"/>
          </a:xfrm>
          <a:prstGeom prst="roundRect">
            <a:avLst>
              <a:gd name="adj" fmla="val 1489"/>
            </a:avLst>
          </a:prstGeom>
          <a:solidFill>
            <a:srgbClr val="FF8F0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32" name="Rounded Rectangle 31">
            <a:extLst>
              <a:ext uri="{FF2B5EF4-FFF2-40B4-BE49-F238E27FC236}">
                <a16:creationId xmlns:a16="http://schemas.microsoft.com/office/drawing/2014/main" id="{710FA48D-54AE-DDC6-15A8-D1863CC064F3}"/>
              </a:ext>
            </a:extLst>
          </p:cNvPr>
          <p:cNvSpPr/>
          <p:nvPr/>
        </p:nvSpPr>
        <p:spPr>
          <a:xfrm>
            <a:off x="4572346" y="1128109"/>
            <a:ext cx="1426029" cy="93163"/>
          </a:xfrm>
          <a:prstGeom prst="roundRect">
            <a:avLst>
              <a:gd name="adj" fmla="val 0"/>
            </a:avLst>
          </a:prstGeom>
          <a:solidFill>
            <a:srgbClr val="FF8F0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2" name="Rounded Rectangle 1">
            <a:extLst>
              <a:ext uri="{FF2B5EF4-FFF2-40B4-BE49-F238E27FC236}">
                <a16:creationId xmlns:a16="http://schemas.microsoft.com/office/drawing/2014/main" id="{865A6C17-B182-870C-EBF8-13EBEFD1DCD0}"/>
              </a:ext>
            </a:extLst>
          </p:cNvPr>
          <p:cNvSpPr/>
          <p:nvPr/>
        </p:nvSpPr>
        <p:spPr>
          <a:xfrm>
            <a:off x="1216197" y="-1308069"/>
            <a:ext cx="1554648" cy="1089548"/>
          </a:xfrm>
          <a:prstGeom prst="roundRect">
            <a:avLst>
              <a:gd name="adj" fmla="val 5477"/>
            </a:avLst>
          </a:prstGeom>
          <a:solidFill>
            <a:srgbClr val="004FB5"/>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pic>
        <p:nvPicPr>
          <p:cNvPr id="6" name="Picture 5">
            <a:extLst>
              <a:ext uri="{FF2B5EF4-FFF2-40B4-BE49-F238E27FC236}">
                <a16:creationId xmlns:a16="http://schemas.microsoft.com/office/drawing/2014/main" id="{08E2F0F3-97E8-8039-1B0B-2AEA405A2881}"/>
              </a:ext>
            </a:extLst>
          </p:cNvPr>
          <p:cNvPicPr>
            <a:picLocks noChangeAspect="1"/>
          </p:cNvPicPr>
          <p:nvPr/>
        </p:nvPicPr>
        <p:blipFill>
          <a:blip r:embed="rId3"/>
          <a:stretch>
            <a:fillRect/>
          </a:stretch>
        </p:blipFill>
        <p:spPr>
          <a:xfrm>
            <a:off x="1841122" y="-1206469"/>
            <a:ext cx="304800" cy="304800"/>
          </a:xfrm>
          <a:prstGeom prst="rect">
            <a:avLst/>
          </a:prstGeom>
        </p:spPr>
      </p:pic>
      <p:sp>
        <p:nvSpPr>
          <p:cNvPr id="7" name="TextBox 6">
            <a:extLst>
              <a:ext uri="{FF2B5EF4-FFF2-40B4-BE49-F238E27FC236}">
                <a16:creationId xmlns:a16="http://schemas.microsoft.com/office/drawing/2014/main" id="{1B7C7DC9-33DB-5616-4EAB-0CFCFB769586}"/>
              </a:ext>
            </a:extLst>
          </p:cNvPr>
          <p:cNvSpPr txBox="1"/>
          <p:nvPr/>
        </p:nvSpPr>
        <p:spPr>
          <a:xfrm>
            <a:off x="1216197" y="-861061"/>
            <a:ext cx="1554648" cy="584775"/>
          </a:xfrm>
          <a:prstGeom prst="rect">
            <a:avLst/>
          </a:prstGeom>
          <a:noFill/>
        </p:spPr>
        <p:txBody>
          <a:bodyPr wrap="square" rtlCol="0">
            <a:spAutoFit/>
          </a:bodyPr>
          <a:lstStyle/>
          <a:p>
            <a:pPr algn="ctr"/>
            <a:r>
              <a:rPr lang="en-US" sz="1600">
                <a:solidFill>
                  <a:schemeClr val="bg1"/>
                </a:solidFill>
                <a:latin typeface="Calibri" panose="020F0502020204030204" pitchFamily="34" charset="0"/>
                <a:cs typeface="Calibri" panose="020F0502020204030204" pitchFamily="34" charset="0"/>
              </a:rPr>
              <a:t>Standard and Guidelines</a:t>
            </a:r>
          </a:p>
        </p:txBody>
      </p:sp>
      <p:sp>
        <p:nvSpPr>
          <p:cNvPr id="8" name="Rounded Rectangle 7">
            <a:extLst>
              <a:ext uri="{FF2B5EF4-FFF2-40B4-BE49-F238E27FC236}">
                <a16:creationId xmlns:a16="http://schemas.microsoft.com/office/drawing/2014/main" id="{C9693092-314C-28C8-DE21-233DA9E392F2}"/>
              </a:ext>
            </a:extLst>
          </p:cNvPr>
          <p:cNvSpPr/>
          <p:nvPr/>
        </p:nvSpPr>
        <p:spPr>
          <a:xfrm>
            <a:off x="2862117" y="-1308069"/>
            <a:ext cx="1554648" cy="1089548"/>
          </a:xfrm>
          <a:prstGeom prst="roundRect">
            <a:avLst>
              <a:gd name="adj" fmla="val 5477"/>
            </a:avLst>
          </a:prstGeom>
          <a:solidFill>
            <a:srgbClr val="0CAFC0"/>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9" name="TextBox 8">
            <a:extLst>
              <a:ext uri="{FF2B5EF4-FFF2-40B4-BE49-F238E27FC236}">
                <a16:creationId xmlns:a16="http://schemas.microsoft.com/office/drawing/2014/main" id="{BF6CFB2B-6CC0-4844-51E6-F386FC9CA911}"/>
              </a:ext>
            </a:extLst>
          </p:cNvPr>
          <p:cNvSpPr txBox="1"/>
          <p:nvPr/>
        </p:nvSpPr>
        <p:spPr>
          <a:xfrm>
            <a:off x="2862117" y="-861061"/>
            <a:ext cx="1554648" cy="584775"/>
          </a:xfrm>
          <a:prstGeom prst="rect">
            <a:avLst/>
          </a:prstGeom>
          <a:noFill/>
        </p:spPr>
        <p:txBody>
          <a:bodyPr wrap="square" rtlCol="0">
            <a:spAutoFit/>
          </a:bodyPr>
          <a:lstStyle/>
          <a:p>
            <a:pPr algn="ctr"/>
            <a:r>
              <a:rPr lang="en-US" sz="1600">
                <a:solidFill>
                  <a:schemeClr val="bg1"/>
                </a:solidFill>
                <a:latin typeface="Calibri" panose="020F0502020204030204" pitchFamily="34" charset="0"/>
                <a:cs typeface="Calibri" panose="020F0502020204030204" pitchFamily="34" charset="0"/>
              </a:rPr>
              <a:t>Roles and Responsibilities</a:t>
            </a:r>
          </a:p>
        </p:txBody>
      </p:sp>
      <p:pic>
        <p:nvPicPr>
          <p:cNvPr id="10" name="Picture 9">
            <a:extLst>
              <a:ext uri="{FF2B5EF4-FFF2-40B4-BE49-F238E27FC236}">
                <a16:creationId xmlns:a16="http://schemas.microsoft.com/office/drawing/2014/main" id="{D4A3B78F-0CFF-0EF0-7F02-B2800C0439A8}"/>
              </a:ext>
            </a:extLst>
          </p:cNvPr>
          <p:cNvPicPr>
            <a:picLocks noChangeAspect="1"/>
          </p:cNvPicPr>
          <p:nvPr/>
        </p:nvPicPr>
        <p:blipFill>
          <a:blip r:embed="rId4"/>
          <a:stretch>
            <a:fillRect/>
          </a:stretch>
        </p:blipFill>
        <p:spPr>
          <a:xfrm>
            <a:off x="3487045" y="-1209648"/>
            <a:ext cx="304800" cy="304800"/>
          </a:xfrm>
          <a:prstGeom prst="rect">
            <a:avLst/>
          </a:prstGeom>
        </p:spPr>
      </p:pic>
      <p:sp>
        <p:nvSpPr>
          <p:cNvPr id="11" name="Rounded Rectangle 10">
            <a:extLst>
              <a:ext uri="{FF2B5EF4-FFF2-40B4-BE49-F238E27FC236}">
                <a16:creationId xmlns:a16="http://schemas.microsoft.com/office/drawing/2014/main" id="{4FB615B0-49F2-3336-2903-0DC36881936E}"/>
              </a:ext>
            </a:extLst>
          </p:cNvPr>
          <p:cNvSpPr/>
          <p:nvPr/>
        </p:nvSpPr>
        <p:spPr>
          <a:xfrm>
            <a:off x="4508037" y="38561"/>
            <a:ext cx="1554648" cy="1089548"/>
          </a:xfrm>
          <a:prstGeom prst="roundRect">
            <a:avLst>
              <a:gd name="adj" fmla="val 5477"/>
            </a:avLst>
          </a:prstGeom>
          <a:solidFill>
            <a:srgbClr val="FF8F00"/>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12" name="TextBox 11">
            <a:extLst>
              <a:ext uri="{FF2B5EF4-FFF2-40B4-BE49-F238E27FC236}">
                <a16:creationId xmlns:a16="http://schemas.microsoft.com/office/drawing/2014/main" id="{C1098D8C-B9A3-1F2A-158B-97F7A059068C}"/>
              </a:ext>
            </a:extLst>
          </p:cNvPr>
          <p:cNvSpPr txBox="1"/>
          <p:nvPr/>
        </p:nvSpPr>
        <p:spPr>
          <a:xfrm>
            <a:off x="4508037" y="485569"/>
            <a:ext cx="1554648" cy="584775"/>
          </a:xfrm>
          <a:prstGeom prst="rect">
            <a:avLst/>
          </a:prstGeom>
          <a:noFill/>
        </p:spPr>
        <p:txBody>
          <a:bodyPr wrap="square" rtlCol="0">
            <a:spAutoFit/>
          </a:bodyPr>
          <a:lstStyle/>
          <a:p>
            <a:pPr algn="ctr"/>
            <a:r>
              <a:rPr lang="en-US" sz="1600" dirty="0">
                <a:solidFill>
                  <a:schemeClr val="bg1"/>
                </a:solidFill>
                <a:latin typeface="Calibri" panose="020F0502020204030204" pitchFamily="34" charset="0"/>
                <a:cs typeface="Calibri" panose="020F0502020204030204" pitchFamily="34" charset="0"/>
              </a:rPr>
              <a:t>Process and Workflows</a:t>
            </a:r>
          </a:p>
        </p:txBody>
      </p:sp>
      <p:pic>
        <p:nvPicPr>
          <p:cNvPr id="13" name="Picture 12">
            <a:extLst>
              <a:ext uri="{FF2B5EF4-FFF2-40B4-BE49-F238E27FC236}">
                <a16:creationId xmlns:a16="http://schemas.microsoft.com/office/drawing/2014/main" id="{3D0AE3BF-8C1F-0552-7CD4-1919601F94B5}"/>
              </a:ext>
            </a:extLst>
          </p:cNvPr>
          <p:cNvPicPr>
            <a:picLocks noChangeAspect="1"/>
          </p:cNvPicPr>
          <p:nvPr/>
        </p:nvPicPr>
        <p:blipFill>
          <a:blip r:embed="rId5"/>
          <a:stretch>
            <a:fillRect/>
          </a:stretch>
        </p:blipFill>
        <p:spPr>
          <a:xfrm>
            <a:off x="5132965" y="136982"/>
            <a:ext cx="304800" cy="304800"/>
          </a:xfrm>
          <a:prstGeom prst="rect">
            <a:avLst/>
          </a:prstGeom>
        </p:spPr>
      </p:pic>
      <p:sp>
        <p:nvSpPr>
          <p:cNvPr id="16" name="Rounded Rectangle 15">
            <a:extLst>
              <a:ext uri="{FF2B5EF4-FFF2-40B4-BE49-F238E27FC236}">
                <a16:creationId xmlns:a16="http://schemas.microsoft.com/office/drawing/2014/main" id="{C342C9A5-5171-BC0F-270A-1EE2325EDF0A}"/>
              </a:ext>
            </a:extLst>
          </p:cNvPr>
          <p:cNvSpPr/>
          <p:nvPr/>
        </p:nvSpPr>
        <p:spPr>
          <a:xfrm>
            <a:off x="9445192" y="-1308069"/>
            <a:ext cx="1554648" cy="1089548"/>
          </a:xfrm>
          <a:prstGeom prst="roundRect">
            <a:avLst>
              <a:gd name="adj" fmla="val 5477"/>
            </a:avLst>
          </a:prstGeom>
          <a:solidFill>
            <a:srgbClr val="0DA303"/>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18" name="Rounded Rectangle 17">
            <a:extLst>
              <a:ext uri="{FF2B5EF4-FFF2-40B4-BE49-F238E27FC236}">
                <a16:creationId xmlns:a16="http://schemas.microsoft.com/office/drawing/2014/main" id="{D8908D03-A37F-4654-ED1E-A8ECA735486D}"/>
              </a:ext>
            </a:extLst>
          </p:cNvPr>
          <p:cNvSpPr/>
          <p:nvPr/>
        </p:nvSpPr>
        <p:spPr>
          <a:xfrm>
            <a:off x="7799877" y="-1308069"/>
            <a:ext cx="1554648" cy="1089548"/>
          </a:xfrm>
          <a:prstGeom prst="roundRect">
            <a:avLst>
              <a:gd name="adj" fmla="val 5477"/>
            </a:avLst>
          </a:prstGeom>
          <a:solidFill>
            <a:srgbClr val="DA3E00"/>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22" name="TextBox 21">
            <a:extLst>
              <a:ext uri="{FF2B5EF4-FFF2-40B4-BE49-F238E27FC236}">
                <a16:creationId xmlns:a16="http://schemas.microsoft.com/office/drawing/2014/main" id="{8B9C126C-6229-33C5-FF5A-B60537647187}"/>
              </a:ext>
            </a:extLst>
          </p:cNvPr>
          <p:cNvSpPr txBox="1"/>
          <p:nvPr/>
        </p:nvSpPr>
        <p:spPr>
          <a:xfrm>
            <a:off x="7799877" y="-861061"/>
            <a:ext cx="1554648" cy="584775"/>
          </a:xfrm>
          <a:prstGeom prst="rect">
            <a:avLst/>
          </a:prstGeom>
          <a:noFill/>
        </p:spPr>
        <p:txBody>
          <a:bodyPr wrap="square" rtlCol="0">
            <a:spAutoFit/>
          </a:bodyPr>
          <a:lstStyle/>
          <a:p>
            <a:pPr algn="ctr"/>
            <a:r>
              <a:rPr lang="en-US" sz="1600">
                <a:solidFill>
                  <a:schemeClr val="bg1"/>
                </a:solidFill>
                <a:latin typeface="Calibri" panose="020F0502020204030204" pitchFamily="34" charset="0"/>
                <a:cs typeface="Calibri" panose="020F0502020204030204" pitchFamily="34" charset="0"/>
              </a:rPr>
              <a:t>Compliance and Auditing</a:t>
            </a:r>
          </a:p>
        </p:txBody>
      </p:sp>
      <p:pic>
        <p:nvPicPr>
          <p:cNvPr id="24" name="Picture 23">
            <a:extLst>
              <a:ext uri="{FF2B5EF4-FFF2-40B4-BE49-F238E27FC236}">
                <a16:creationId xmlns:a16="http://schemas.microsoft.com/office/drawing/2014/main" id="{F7036ABC-AB8D-5A4F-FC20-A00AAD31AFF9}"/>
              </a:ext>
            </a:extLst>
          </p:cNvPr>
          <p:cNvPicPr>
            <a:picLocks noChangeAspect="1"/>
          </p:cNvPicPr>
          <p:nvPr/>
        </p:nvPicPr>
        <p:blipFill>
          <a:blip r:embed="rId6"/>
          <a:stretch>
            <a:fillRect/>
          </a:stretch>
        </p:blipFill>
        <p:spPr>
          <a:xfrm>
            <a:off x="8424805" y="-1209648"/>
            <a:ext cx="304800" cy="304800"/>
          </a:xfrm>
          <a:prstGeom prst="rect">
            <a:avLst/>
          </a:prstGeom>
        </p:spPr>
      </p:pic>
      <p:sp>
        <p:nvSpPr>
          <p:cNvPr id="26" name="Rounded Rectangle 25">
            <a:extLst>
              <a:ext uri="{FF2B5EF4-FFF2-40B4-BE49-F238E27FC236}">
                <a16:creationId xmlns:a16="http://schemas.microsoft.com/office/drawing/2014/main" id="{CACE79D5-C299-41F9-EFE0-048BE4104B06}"/>
              </a:ext>
            </a:extLst>
          </p:cNvPr>
          <p:cNvSpPr/>
          <p:nvPr/>
        </p:nvSpPr>
        <p:spPr>
          <a:xfrm>
            <a:off x="6153957" y="-1308069"/>
            <a:ext cx="1554648" cy="1089548"/>
          </a:xfrm>
          <a:prstGeom prst="roundRect">
            <a:avLst>
              <a:gd name="adj" fmla="val 5477"/>
            </a:avLst>
          </a:prstGeom>
          <a:solidFill>
            <a:srgbClr val="D053FC"/>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28" name="TextBox 27">
            <a:extLst>
              <a:ext uri="{FF2B5EF4-FFF2-40B4-BE49-F238E27FC236}">
                <a16:creationId xmlns:a16="http://schemas.microsoft.com/office/drawing/2014/main" id="{8AC44365-0768-C32F-293A-9B2EF60C9961}"/>
              </a:ext>
            </a:extLst>
          </p:cNvPr>
          <p:cNvSpPr txBox="1"/>
          <p:nvPr/>
        </p:nvSpPr>
        <p:spPr>
          <a:xfrm>
            <a:off x="6153957" y="-861061"/>
            <a:ext cx="1554648" cy="584775"/>
          </a:xfrm>
          <a:prstGeom prst="rect">
            <a:avLst/>
          </a:prstGeom>
          <a:noFill/>
        </p:spPr>
        <p:txBody>
          <a:bodyPr wrap="square" rtlCol="0">
            <a:spAutoFit/>
          </a:bodyPr>
          <a:lstStyle/>
          <a:p>
            <a:pPr algn="ctr"/>
            <a:r>
              <a:rPr lang="en-US" sz="1600">
                <a:solidFill>
                  <a:schemeClr val="bg1"/>
                </a:solidFill>
                <a:latin typeface="Calibri" panose="020F0502020204030204" pitchFamily="34" charset="0"/>
                <a:cs typeface="Calibri" panose="020F0502020204030204" pitchFamily="34" charset="0"/>
              </a:rPr>
              <a:t>Training and Education</a:t>
            </a:r>
          </a:p>
        </p:txBody>
      </p:sp>
      <p:pic>
        <p:nvPicPr>
          <p:cNvPr id="30" name="Picture 29">
            <a:extLst>
              <a:ext uri="{FF2B5EF4-FFF2-40B4-BE49-F238E27FC236}">
                <a16:creationId xmlns:a16="http://schemas.microsoft.com/office/drawing/2014/main" id="{69E4A445-D6AE-186D-07F7-4C69CE8C22D3}"/>
              </a:ext>
            </a:extLst>
          </p:cNvPr>
          <p:cNvPicPr>
            <a:picLocks noChangeAspect="1"/>
          </p:cNvPicPr>
          <p:nvPr/>
        </p:nvPicPr>
        <p:blipFill>
          <a:blip r:embed="rId7"/>
          <a:stretch>
            <a:fillRect/>
          </a:stretch>
        </p:blipFill>
        <p:spPr>
          <a:xfrm>
            <a:off x="6778885" y="-1209648"/>
            <a:ext cx="304800" cy="304800"/>
          </a:xfrm>
          <a:prstGeom prst="rect">
            <a:avLst/>
          </a:prstGeom>
        </p:spPr>
      </p:pic>
      <p:sp>
        <p:nvSpPr>
          <p:cNvPr id="44" name="TextBox 43">
            <a:extLst>
              <a:ext uri="{FF2B5EF4-FFF2-40B4-BE49-F238E27FC236}">
                <a16:creationId xmlns:a16="http://schemas.microsoft.com/office/drawing/2014/main" id="{CB58E655-BEB2-5E29-8E23-6EE357057F24}"/>
              </a:ext>
            </a:extLst>
          </p:cNvPr>
          <p:cNvSpPr txBox="1"/>
          <p:nvPr/>
        </p:nvSpPr>
        <p:spPr>
          <a:xfrm>
            <a:off x="9444107" y="-861061"/>
            <a:ext cx="1554648" cy="584775"/>
          </a:xfrm>
          <a:prstGeom prst="rect">
            <a:avLst/>
          </a:prstGeom>
          <a:noFill/>
        </p:spPr>
        <p:txBody>
          <a:bodyPr wrap="square" rtlCol="0">
            <a:spAutoFit/>
          </a:bodyPr>
          <a:lstStyle/>
          <a:p>
            <a:pPr algn="ctr"/>
            <a:r>
              <a:rPr lang="en-US" sz="1600">
                <a:solidFill>
                  <a:schemeClr val="bg1"/>
                </a:solidFill>
                <a:latin typeface="Calibri" panose="020F0502020204030204" pitchFamily="34" charset="0"/>
                <a:cs typeface="Calibri" panose="020F0502020204030204" pitchFamily="34" charset="0"/>
              </a:rPr>
              <a:t>Continuous Improvement</a:t>
            </a:r>
          </a:p>
        </p:txBody>
      </p:sp>
      <p:pic>
        <p:nvPicPr>
          <p:cNvPr id="45" name="Picture 44">
            <a:extLst>
              <a:ext uri="{FF2B5EF4-FFF2-40B4-BE49-F238E27FC236}">
                <a16:creationId xmlns:a16="http://schemas.microsoft.com/office/drawing/2014/main" id="{B918E197-9EF0-14E8-7998-5D713B87759E}"/>
              </a:ext>
            </a:extLst>
          </p:cNvPr>
          <p:cNvPicPr>
            <a:picLocks noChangeAspect="1"/>
          </p:cNvPicPr>
          <p:nvPr/>
        </p:nvPicPr>
        <p:blipFill>
          <a:blip r:embed="rId8"/>
          <a:stretch>
            <a:fillRect/>
          </a:stretch>
        </p:blipFill>
        <p:spPr>
          <a:xfrm>
            <a:off x="10069031" y="-1209648"/>
            <a:ext cx="304800" cy="304800"/>
          </a:xfrm>
          <a:prstGeom prst="rect">
            <a:avLst/>
          </a:prstGeom>
        </p:spPr>
      </p:pic>
      <p:sp>
        <p:nvSpPr>
          <p:cNvPr id="14" name="Rounded Rectangle 13">
            <a:extLst>
              <a:ext uri="{FF2B5EF4-FFF2-40B4-BE49-F238E27FC236}">
                <a16:creationId xmlns:a16="http://schemas.microsoft.com/office/drawing/2014/main" id="{A613F7A4-9C96-000D-A896-4238783D164A}"/>
              </a:ext>
            </a:extLst>
          </p:cNvPr>
          <p:cNvSpPr/>
          <p:nvPr/>
        </p:nvSpPr>
        <p:spPr>
          <a:xfrm>
            <a:off x="959980" y="1549913"/>
            <a:ext cx="10272040" cy="1406284"/>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ounded Rectangle 14">
            <a:extLst>
              <a:ext uri="{FF2B5EF4-FFF2-40B4-BE49-F238E27FC236}">
                <a16:creationId xmlns:a16="http://schemas.microsoft.com/office/drawing/2014/main" id="{11A96CEC-A43B-479B-CA5C-BF35C8B5F873}"/>
              </a:ext>
            </a:extLst>
          </p:cNvPr>
          <p:cNvSpPr/>
          <p:nvPr/>
        </p:nvSpPr>
        <p:spPr>
          <a:xfrm>
            <a:off x="959979" y="3158963"/>
            <a:ext cx="10272039" cy="1406284"/>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6">
            <a:extLst>
              <a:ext uri="{FF2B5EF4-FFF2-40B4-BE49-F238E27FC236}">
                <a16:creationId xmlns:a16="http://schemas.microsoft.com/office/drawing/2014/main" id="{8B7216ED-D706-F37E-C50E-13D5AC03A87B}"/>
              </a:ext>
            </a:extLst>
          </p:cNvPr>
          <p:cNvSpPr/>
          <p:nvPr/>
        </p:nvSpPr>
        <p:spPr>
          <a:xfrm>
            <a:off x="959980" y="4766079"/>
            <a:ext cx="10272038" cy="1406284"/>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descr="A grey and black logo&#10;&#10;Description automatically generated">
            <a:extLst>
              <a:ext uri="{FF2B5EF4-FFF2-40B4-BE49-F238E27FC236}">
                <a16:creationId xmlns:a16="http://schemas.microsoft.com/office/drawing/2014/main" id="{4A3134B1-84DC-EAEE-8630-D42190EB1B05}"/>
              </a:ext>
            </a:extLst>
          </p:cNvPr>
          <p:cNvPicPr>
            <a:picLocks noChangeAspect="1"/>
          </p:cNvPicPr>
          <p:nvPr/>
        </p:nvPicPr>
        <p:blipFill>
          <a:blip r:embed="rId9"/>
          <a:stretch>
            <a:fillRect/>
          </a:stretch>
        </p:blipFill>
        <p:spPr>
          <a:xfrm>
            <a:off x="1068574" y="3303305"/>
            <a:ext cx="1168400" cy="1117600"/>
          </a:xfrm>
          <a:prstGeom prst="rect">
            <a:avLst/>
          </a:prstGeom>
        </p:spPr>
      </p:pic>
      <p:pic>
        <p:nvPicPr>
          <p:cNvPr id="23" name="Picture 22">
            <a:extLst>
              <a:ext uri="{FF2B5EF4-FFF2-40B4-BE49-F238E27FC236}">
                <a16:creationId xmlns:a16="http://schemas.microsoft.com/office/drawing/2014/main" id="{0A507045-ADE1-E64C-E9DA-6E8744479F34}"/>
              </a:ext>
            </a:extLst>
          </p:cNvPr>
          <p:cNvPicPr>
            <a:picLocks noChangeAspect="1"/>
          </p:cNvPicPr>
          <p:nvPr/>
        </p:nvPicPr>
        <p:blipFill>
          <a:blip r:embed="rId10"/>
          <a:srcRect/>
          <a:stretch/>
        </p:blipFill>
        <p:spPr>
          <a:xfrm>
            <a:off x="1068574" y="4916771"/>
            <a:ext cx="1168400" cy="1104900"/>
          </a:xfrm>
          <a:prstGeom prst="rect">
            <a:avLst/>
          </a:prstGeom>
        </p:spPr>
      </p:pic>
      <p:pic>
        <p:nvPicPr>
          <p:cNvPr id="27" name="Picture 26" descr="A yellow star with black text&#10;&#10;Description automatically generated">
            <a:extLst>
              <a:ext uri="{FF2B5EF4-FFF2-40B4-BE49-F238E27FC236}">
                <a16:creationId xmlns:a16="http://schemas.microsoft.com/office/drawing/2014/main" id="{F01A7D98-A3A5-0370-016C-BB3C02AFA158}"/>
              </a:ext>
            </a:extLst>
          </p:cNvPr>
          <p:cNvPicPr>
            <a:picLocks noChangeAspect="1"/>
          </p:cNvPicPr>
          <p:nvPr/>
        </p:nvPicPr>
        <p:blipFill>
          <a:blip r:embed="rId11"/>
          <a:stretch>
            <a:fillRect/>
          </a:stretch>
        </p:blipFill>
        <p:spPr>
          <a:xfrm>
            <a:off x="1068574" y="1687971"/>
            <a:ext cx="1168400" cy="1117600"/>
          </a:xfrm>
          <a:prstGeom prst="rect">
            <a:avLst/>
          </a:prstGeom>
        </p:spPr>
      </p:pic>
      <p:grpSp>
        <p:nvGrpSpPr>
          <p:cNvPr id="77" name="Group 76">
            <a:extLst>
              <a:ext uri="{FF2B5EF4-FFF2-40B4-BE49-F238E27FC236}">
                <a16:creationId xmlns:a16="http://schemas.microsoft.com/office/drawing/2014/main" id="{E8C18C49-8D1F-2BA5-AD78-3E776423AA9E}"/>
              </a:ext>
            </a:extLst>
          </p:cNvPr>
          <p:cNvGrpSpPr/>
          <p:nvPr/>
        </p:nvGrpSpPr>
        <p:grpSpPr>
          <a:xfrm>
            <a:off x="2481919" y="4863306"/>
            <a:ext cx="2083018" cy="1271963"/>
            <a:chOff x="2481919" y="4863306"/>
            <a:chExt cx="2083018" cy="1271963"/>
          </a:xfrm>
        </p:grpSpPr>
        <p:pic>
          <p:nvPicPr>
            <p:cNvPr id="33" name="Picture 32" descr="A blue pencil and ruler&#10;&#10;Description automatically generated">
              <a:extLst>
                <a:ext uri="{FF2B5EF4-FFF2-40B4-BE49-F238E27FC236}">
                  <a16:creationId xmlns:a16="http://schemas.microsoft.com/office/drawing/2014/main" id="{147CA3D2-D941-655F-9593-DB668809A1D8}"/>
                </a:ext>
              </a:extLst>
            </p:cNvPr>
            <p:cNvPicPr>
              <a:picLocks noChangeAspect="1"/>
            </p:cNvPicPr>
            <p:nvPr/>
          </p:nvPicPr>
          <p:blipFill>
            <a:blip r:embed="rId12"/>
            <a:stretch>
              <a:fillRect/>
            </a:stretch>
          </p:blipFill>
          <p:spPr>
            <a:xfrm>
              <a:off x="2582883" y="5113522"/>
              <a:ext cx="720000" cy="720000"/>
            </a:xfrm>
            <a:prstGeom prst="rect">
              <a:avLst/>
            </a:prstGeom>
          </p:spPr>
        </p:pic>
        <p:pic>
          <p:nvPicPr>
            <p:cNvPr id="35" name="Picture 34" descr="A blue symbol with a wrench and a hammer&#10;&#10;Description automatically generated">
              <a:extLst>
                <a:ext uri="{FF2B5EF4-FFF2-40B4-BE49-F238E27FC236}">
                  <a16:creationId xmlns:a16="http://schemas.microsoft.com/office/drawing/2014/main" id="{EC694D62-C21E-7A5C-1B66-DB509D4C71E8}"/>
                </a:ext>
              </a:extLst>
            </p:cNvPr>
            <p:cNvPicPr>
              <a:picLocks noChangeAspect="1"/>
            </p:cNvPicPr>
            <p:nvPr/>
          </p:nvPicPr>
          <p:blipFill>
            <a:blip r:embed="rId13"/>
            <a:stretch>
              <a:fillRect/>
            </a:stretch>
          </p:blipFill>
          <p:spPr>
            <a:xfrm>
              <a:off x="3654552" y="5118191"/>
              <a:ext cx="720000" cy="720000"/>
            </a:xfrm>
            <a:prstGeom prst="rect">
              <a:avLst/>
            </a:prstGeom>
          </p:spPr>
        </p:pic>
        <p:pic>
          <p:nvPicPr>
            <p:cNvPr id="37" name="Picture 36" descr="A blue and black logo&#10;&#10;Description automatically generated">
              <a:extLst>
                <a:ext uri="{FF2B5EF4-FFF2-40B4-BE49-F238E27FC236}">
                  <a16:creationId xmlns:a16="http://schemas.microsoft.com/office/drawing/2014/main" id="{B58BAD25-CD83-FBF3-B1F3-35BA895926A2}"/>
                </a:ext>
              </a:extLst>
            </p:cNvPr>
            <p:cNvPicPr>
              <a:picLocks noChangeAspect="1"/>
            </p:cNvPicPr>
            <p:nvPr/>
          </p:nvPicPr>
          <p:blipFill>
            <a:blip r:embed="rId14">
              <a:duotone>
                <a:schemeClr val="bg2">
                  <a:shade val="45000"/>
                  <a:satMod val="135000"/>
                </a:schemeClr>
                <a:prstClr val="white"/>
              </a:duotone>
            </a:blip>
            <a:stretch>
              <a:fillRect/>
            </a:stretch>
          </p:blipFill>
          <p:spPr>
            <a:xfrm>
              <a:off x="3862152" y="4863306"/>
              <a:ext cx="304800" cy="304800"/>
            </a:xfrm>
            <a:prstGeom prst="rect">
              <a:avLst/>
            </a:prstGeom>
          </p:spPr>
        </p:pic>
        <p:pic>
          <p:nvPicPr>
            <p:cNvPr id="38" name="Picture 37" descr="A blue and black logo&#10;&#10;Description automatically generated">
              <a:extLst>
                <a:ext uri="{FF2B5EF4-FFF2-40B4-BE49-F238E27FC236}">
                  <a16:creationId xmlns:a16="http://schemas.microsoft.com/office/drawing/2014/main" id="{F3454DBE-1942-34F2-CA78-E706232E1062}"/>
                </a:ext>
              </a:extLst>
            </p:cNvPr>
            <p:cNvPicPr>
              <a:picLocks noChangeAspect="1"/>
            </p:cNvPicPr>
            <p:nvPr/>
          </p:nvPicPr>
          <p:blipFill>
            <a:blip r:embed="rId14">
              <a:duotone>
                <a:schemeClr val="bg2">
                  <a:shade val="45000"/>
                  <a:satMod val="135000"/>
                </a:schemeClr>
                <a:prstClr val="white"/>
              </a:duotone>
            </a:blip>
            <a:stretch>
              <a:fillRect/>
            </a:stretch>
          </p:blipFill>
          <p:spPr>
            <a:xfrm>
              <a:off x="2790096" y="4863306"/>
              <a:ext cx="304800" cy="304800"/>
            </a:xfrm>
            <a:prstGeom prst="rect">
              <a:avLst/>
            </a:prstGeom>
          </p:spPr>
        </p:pic>
        <p:sp>
          <p:nvSpPr>
            <p:cNvPr id="39" name="TextBox 38">
              <a:extLst>
                <a:ext uri="{FF2B5EF4-FFF2-40B4-BE49-F238E27FC236}">
                  <a16:creationId xmlns:a16="http://schemas.microsoft.com/office/drawing/2014/main" id="{B9AB606D-9DC6-293C-74D4-C6D49F7C01E4}"/>
                </a:ext>
              </a:extLst>
            </p:cNvPr>
            <p:cNvSpPr txBox="1"/>
            <p:nvPr/>
          </p:nvSpPr>
          <p:spPr>
            <a:xfrm>
              <a:off x="2481919" y="5791491"/>
              <a:ext cx="921155" cy="338554"/>
            </a:xfrm>
            <a:prstGeom prst="rect">
              <a:avLst/>
            </a:prstGeom>
            <a:noFill/>
          </p:spPr>
          <p:txBody>
            <a:bodyPr wrap="square" rtlCol="0">
              <a:spAutoFit/>
            </a:bodyPr>
            <a:lstStyle/>
            <a:p>
              <a:pPr algn="ctr"/>
              <a:r>
                <a:rPr lang="en-US" sz="800" dirty="0">
                  <a:solidFill>
                    <a:srgbClr val="005BC8"/>
                  </a:solidFill>
                  <a:latin typeface="Calibri" panose="020F0502020204030204" pitchFamily="34" charset="0"/>
                  <a:cs typeface="Calibri" panose="020F0502020204030204" pitchFamily="34" charset="0"/>
                </a:rPr>
                <a:t>Consultation Through Design</a:t>
              </a:r>
            </a:p>
          </p:txBody>
        </p:sp>
        <p:sp>
          <p:nvSpPr>
            <p:cNvPr id="40" name="TextBox 39">
              <a:extLst>
                <a:ext uri="{FF2B5EF4-FFF2-40B4-BE49-F238E27FC236}">
                  <a16:creationId xmlns:a16="http://schemas.microsoft.com/office/drawing/2014/main" id="{58F65CB2-4F0D-D7CF-8923-FF8519A9E49C}"/>
                </a:ext>
              </a:extLst>
            </p:cNvPr>
            <p:cNvSpPr txBox="1"/>
            <p:nvPr/>
          </p:nvSpPr>
          <p:spPr>
            <a:xfrm>
              <a:off x="3464167" y="5796715"/>
              <a:ext cx="1100770" cy="338554"/>
            </a:xfrm>
            <a:prstGeom prst="rect">
              <a:avLst/>
            </a:prstGeom>
            <a:noFill/>
          </p:spPr>
          <p:txBody>
            <a:bodyPr wrap="square" rtlCol="0">
              <a:spAutoFit/>
            </a:bodyPr>
            <a:lstStyle/>
            <a:p>
              <a:pPr algn="ctr"/>
              <a:r>
                <a:rPr lang="en-US" sz="800" dirty="0">
                  <a:solidFill>
                    <a:srgbClr val="005BC8"/>
                  </a:solidFill>
                  <a:latin typeface="Calibri" panose="020F0502020204030204" pitchFamily="34" charset="0"/>
                  <a:cs typeface="Calibri" panose="020F0502020204030204" pitchFamily="34" charset="0"/>
                </a:rPr>
                <a:t>Consultation Through Development</a:t>
              </a:r>
            </a:p>
          </p:txBody>
        </p:sp>
      </p:grpSp>
      <p:grpSp>
        <p:nvGrpSpPr>
          <p:cNvPr id="75" name="Group 74">
            <a:extLst>
              <a:ext uri="{FF2B5EF4-FFF2-40B4-BE49-F238E27FC236}">
                <a16:creationId xmlns:a16="http://schemas.microsoft.com/office/drawing/2014/main" id="{DC97173C-1BE3-7353-AE83-2DB1EABC4649}"/>
              </a:ext>
            </a:extLst>
          </p:cNvPr>
          <p:cNvGrpSpPr/>
          <p:nvPr/>
        </p:nvGrpSpPr>
        <p:grpSpPr>
          <a:xfrm>
            <a:off x="2481919" y="1738487"/>
            <a:ext cx="8536227" cy="1029135"/>
            <a:chOff x="2453294" y="1788133"/>
            <a:chExt cx="8536227" cy="1029135"/>
          </a:xfrm>
        </p:grpSpPr>
        <p:pic>
          <p:nvPicPr>
            <p:cNvPr id="41" name="Picture 40">
              <a:extLst>
                <a:ext uri="{FF2B5EF4-FFF2-40B4-BE49-F238E27FC236}">
                  <a16:creationId xmlns:a16="http://schemas.microsoft.com/office/drawing/2014/main" id="{15462BD3-CA3A-2687-D49C-DFEE32649FB7}"/>
                </a:ext>
              </a:extLst>
            </p:cNvPr>
            <p:cNvPicPr>
              <a:picLocks noChangeAspect="1"/>
            </p:cNvPicPr>
            <p:nvPr/>
          </p:nvPicPr>
          <p:blipFill>
            <a:blip r:embed="rId15"/>
            <a:srcRect/>
            <a:stretch/>
          </p:blipFill>
          <p:spPr>
            <a:xfrm>
              <a:off x="2582497" y="1790137"/>
              <a:ext cx="720000" cy="720000"/>
            </a:xfrm>
            <a:prstGeom prst="rect">
              <a:avLst/>
            </a:prstGeom>
          </p:spPr>
        </p:pic>
        <p:pic>
          <p:nvPicPr>
            <p:cNvPr id="46" name="Picture 45">
              <a:extLst>
                <a:ext uri="{FF2B5EF4-FFF2-40B4-BE49-F238E27FC236}">
                  <a16:creationId xmlns:a16="http://schemas.microsoft.com/office/drawing/2014/main" id="{6C81D82A-3C23-2BBB-0718-FFB5162903BA}"/>
                </a:ext>
              </a:extLst>
            </p:cNvPr>
            <p:cNvPicPr>
              <a:picLocks noChangeAspect="1"/>
            </p:cNvPicPr>
            <p:nvPr/>
          </p:nvPicPr>
          <p:blipFill>
            <a:blip r:embed="rId16"/>
            <a:srcRect/>
            <a:stretch/>
          </p:blipFill>
          <p:spPr>
            <a:xfrm>
              <a:off x="3654552" y="1790137"/>
              <a:ext cx="720000" cy="720000"/>
            </a:xfrm>
            <a:prstGeom prst="rect">
              <a:avLst/>
            </a:prstGeom>
          </p:spPr>
        </p:pic>
        <p:pic>
          <p:nvPicPr>
            <p:cNvPr id="47" name="Picture 46">
              <a:extLst>
                <a:ext uri="{FF2B5EF4-FFF2-40B4-BE49-F238E27FC236}">
                  <a16:creationId xmlns:a16="http://schemas.microsoft.com/office/drawing/2014/main" id="{126CB0A9-7CC4-3E98-611B-03C410EFF10C}"/>
                </a:ext>
              </a:extLst>
            </p:cNvPr>
            <p:cNvPicPr>
              <a:picLocks noChangeAspect="1"/>
            </p:cNvPicPr>
            <p:nvPr/>
          </p:nvPicPr>
          <p:blipFill>
            <a:blip r:embed="rId17"/>
            <a:srcRect/>
            <a:stretch/>
          </p:blipFill>
          <p:spPr>
            <a:xfrm>
              <a:off x="4722896" y="1788133"/>
              <a:ext cx="720000" cy="720000"/>
            </a:xfrm>
            <a:prstGeom prst="rect">
              <a:avLst/>
            </a:prstGeom>
          </p:spPr>
        </p:pic>
        <p:pic>
          <p:nvPicPr>
            <p:cNvPr id="48" name="Picture 47">
              <a:extLst>
                <a:ext uri="{FF2B5EF4-FFF2-40B4-BE49-F238E27FC236}">
                  <a16:creationId xmlns:a16="http://schemas.microsoft.com/office/drawing/2014/main" id="{0AC2C0DC-2DBA-FE27-58FA-9B08F3037492}"/>
                </a:ext>
              </a:extLst>
            </p:cNvPr>
            <p:cNvPicPr>
              <a:picLocks noChangeAspect="1"/>
            </p:cNvPicPr>
            <p:nvPr/>
          </p:nvPicPr>
          <p:blipFill>
            <a:blip r:embed="rId18"/>
            <a:srcRect/>
            <a:stretch/>
          </p:blipFill>
          <p:spPr>
            <a:xfrm>
              <a:off x="5788199" y="1788133"/>
              <a:ext cx="720000" cy="720000"/>
            </a:xfrm>
            <a:prstGeom prst="rect">
              <a:avLst/>
            </a:prstGeom>
          </p:spPr>
        </p:pic>
        <p:pic>
          <p:nvPicPr>
            <p:cNvPr id="49" name="Picture 48">
              <a:extLst>
                <a:ext uri="{FF2B5EF4-FFF2-40B4-BE49-F238E27FC236}">
                  <a16:creationId xmlns:a16="http://schemas.microsoft.com/office/drawing/2014/main" id="{C1B229CB-4AAD-495F-FC36-6E76650A56E7}"/>
                </a:ext>
              </a:extLst>
            </p:cNvPr>
            <p:cNvPicPr>
              <a:picLocks noChangeAspect="1"/>
            </p:cNvPicPr>
            <p:nvPr/>
          </p:nvPicPr>
          <p:blipFill>
            <a:blip r:embed="rId19"/>
            <a:srcRect/>
            <a:stretch/>
          </p:blipFill>
          <p:spPr>
            <a:xfrm>
              <a:off x="6854168" y="1788133"/>
              <a:ext cx="720000" cy="720000"/>
            </a:xfrm>
            <a:prstGeom prst="rect">
              <a:avLst/>
            </a:prstGeom>
          </p:spPr>
        </p:pic>
        <p:pic>
          <p:nvPicPr>
            <p:cNvPr id="50" name="Picture 49">
              <a:extLst>
                <a:ext uri="{FF2B5EF4-FFF2-40B4-BE49-F238E27FC236}">
                  <a16:creationId xmlns:a16="http://schemas.microsoft.com/office/drawing/2014/main" id="{3697988A-BA6D-17DB-7381-62AC9964CD0B}"/>
                </a:ext>
              </a:extLst>
            </p:cNvPr>
            <p:cNvPicPr>
              <a:picLocks noChangeAspect="1"/>
            </p:cNvPicPr>
            <p:nvPr/>
          </p:nvPicPr>
          <p:blipFill>
            <a:blip r:embed="rId20"/>
            <a:srcRect/>
            <a:stretch/>
          </p:blipFill>
          <p:spPr>
            <a:xfrm>
              <a:off x="7919917" y="1788133"/>
              <a:ext cx="720000" cy="720000"/>
            </a:xfrm>
            <a:prstGeom prst="rect">
              <a:avLst/>
            </a:prstGeom>
          </p:spPr>
        </p:pic>
        <p:pic>
          <p:nvPicPr>
            <p:cNvPr id="51" name="Picture 50">
              <a:extLst>
                <a:ext uri="{FF2B5EF4-FFF2-40B4-BE49-F238E27FC236}">
                  <a16:creationId xmlns:a16="http://schemas.microsoft.com/office/drawing/2014/main" id="{8F126289-4F42-2342-DCAB-85A6526D8BB3}"/>
                </a:ext>
              </a:extLst>
            </p:cNvPr>
            <p:cNvPicPr>
              <a:picLocks noChangeAspect="1"/>
            </p:cNvPicPr>
            <p:nvPr/>
          </p:nvPicPr>
          <p:blipFill>
            <a:blip r:embed="rId21"/>
            <a:srcRect/>
            <a:stretch/>
          </p:blipFill>
          <p:spPr>
            <a:xfrm>
              <a:off x="8991972" y="1788133"/>
              <a:ext cx="720000" cy="720000"/>
            </a:xfrm>
            <a:prstGeom prst="rect">
              <a:avLst/>
            </a:prstGeom>
          </p:spPr>
        </p:pic>
        <p:pic>
          <p:nvPicPr>
            <p:cNvPr id="52" name="Picture 51" descr="A blue symbol with a wrench and a hammer&#10;&#10;Description automatically generated">
              <a:extLst>
                <a:ext uri="{FF2B5EF4-FFF2-40B4-BE49-F238E27FC236}">
                  <a16:creationId xmlns:a16="http://schemas.microsoft.com/office/drawing/2014/main" id="{731FCB60-E93B-B658-84AA-04F08818B1D9}"/>
                </a:ext>
              </a:extLst>
            </p:cNvPr>
            <p:cNvPicPr>
              <a:picLocks noChangeAspect="1"/>
            </p:cNvPicPr>
            <p:nvPr/>
          </p:nvPicPr>
          <p:blipFill>
            <a:blip r:embed="rId13"/>
            <a:stretch>
              <a:fillRect/>
            </a:stretch>
          </p:blipFill>
          <p:spPr>
            <a:xfrm>
              <a:off x="10064027" y="1788133"/>
              <a:ext cx="720000" cy="720000"/>
            </a:xfrm>
            <a:prstGeom prst="rect">
              <a:avLst/>
            </a:prstGeom>
          </p:spPr>
        </p:pic>
        <p:sp>
          <p:nvSpPr>
            <p:cNvPr id="53" name="TextBox 52">
              <a:extLst>
                <a:ext uri="{FF2B5EF4-FFF2-40B4-BE49-F238E27FC236}">
                  <a16:creationId xmlns:a16="http://schemas.microsoft.com/office/drawing/2014/main" id="{7613B794-F286-CE5F-BD1D-889AEF2AAC69}"/>
                </a:ext>
              </a:extLst>
            </p:cNvPr>
            <p:cNvSpPr txBox="1"/>
            <p:nvPr/>
          </p:nvSpPr>
          <p:spPr>
            <a:xfrm>
              <a:off x="2453294" y="2478714"/>
              <a:ext cx="984139" cy="338554"/>
            </a:xfrm>
            <a:prstGeom prst="rect">
              <a:avLst/>
            </a:prstGeom>
            <a:noFill/>
          </p:spPr>
          <p:txBody>
            <a:bodyPr wrap="square" rtlCol="0">
              <a:spAutoFit/>
            </a:bodyPr>
            <a:lstStyle/>
            <a:p>
              <a:pPr algn="ctr"/>
              <a:r>
                <a:rPr lang="en-US" sz="800" dirty="0">
                  <a:solidFill>
                    <a:srgbClr val="005BC8"/>
                  </a:solidFill>
                  <a:latin typeface="Calibri" panose="020F0502020204030204" pitchFamily="34" charset="0"/>
                  <a:cs typeface="Calibri" panose="020F0502020204030204" pitchFamily="34" charset="0"/>
                </a:rPr>
                <a:t>UX Design &amp; Research Strategy</a:t>
              </a:r>
            </a:p>
          </p:txBody>
        </p:sp>
        <p:sp>
          <p:nvSpPr>
            <p:cNvPr id="54" name="TextBox 53">
              <a:extLst>
                <a:ext uri="{FF2B5EF4-FFF2-40B4-BE49-F238E27FC236}">
                  <a16:creationId xmlns:a16="http://schemas.microsoft.com/office/drawing/2014/main" id="{6BAE7F82-A136-EEE1-B1C4-B97D29CD0487}"/>
                </a:ext>
              </a:extLst>
            </p:cNvPr>
            <p:cNvSpPr txBox="1"/>
            <p:nvPr/>
          </p:nvSpPr>
          <p:spPr>
            <a:xfrm>
              <a:off x="3487045" y="2478714"/>
              <a:ext cx="984139" cy="338554"/>
            </a:xfrm>
            <a:prstGeom prst="rect">
              <a:avLst/>
            </a:prstGeom>
            <a:noFill/>
          </p:spPr>
          <p:txBody>
            <a:bodyPr wrap="square" rtlCol="0">
              <a:spAutoFit/>
            </a:bodyPr>
            <a:lstStyle/>
            <a:p>
              <a:pPr algn="ctr"/>
              <a:r>
                <a:rPr lang="en-US" sz="800" dirty="0">
                  <a:solidFill>
                    <a:srgbClr val="005BC8"/>
                  </a:solidFill>
                  <a:latin typeface="Calibri" panose="020F0502020204030204" pitchFamily="34" charset="0"/>
                  <a:cs typeface="Calibri" panose="020F0502020204030204" pitchFamily="34" charset="0"/>
                </a:rPr>
                <a:t>Rigorous Discovery Research</a:t>
              </a:r>
            </a:p>
          </p:txBody>
        </p:sp>
        <p:sp>
          <p:nvSpPr>
            <p:cNvPr id="55" name="TextBox 54">
              <a:extLst>
                <a:ext uri="{FF2B5EF4-FFF2-40B4-BE49-F238E27FC236}">
                  <a16:creationId xmlns:a16="http://schemas.microsoft.com/office/drawing/2014/main" id="{0093008E-F882-AC71-E6B4-471378B73FA8}"/>
                </a:ext>
              </a:extLst>
            </p:cNvPr>
            <p:cNvSpPr txBox="1"/>
            <p:nvPr/>
          </p:nvSpPr>
          <p:spPr>
            <a:xfrm>
              <a:off x="4590631" y="2478714"/>
              <a:ext cx="984139" cy="338554"/>
            </a:xfrm>
            <a:prstGeom prst="rect">
              <a:avLst/>
            </a:prstGeom>
            <a:noFill/>
          </p:spPr>
          <p:txBody>
            <a:bodyPr wrap="square" rtlCol="0">
              <a:spAutoFit/>
            </a:bodyPr>
            <a:lstStyle/>
            <a:p>
              <a:pPr algn="ctr"/>
              <a:r>
                <a:rPr lang="en-US" sz="800" dirty="0">
                  <a:solidFill>
                    <a:srgbClr val="005BC8"/>
                  </a:solidFill>
                  <a:latin typeface="Calibri" panose="020F0502020204030204" pitchFamily="34" charset="0"/>
                  <a:cs typeface="Calibri" panose="020F0502020204030204" pitchFamily="34" charset="0"/>
                </a:rPr>
                <a:t>Low-Fidelity Wireframes/Mocks</a:t>
              </a:r>
            </a:p>
          </p:txBody>
        </p:sp>
        <p:sp>
          <p:nvSpPr>
            <p:cNvPr id="56" name="TextBox 55">
              <a:extLst>
                <a:ext uri="{FF2B5EF4-FFF2-40B4-BE49-F238E27FC236}">
                  <a16:creationId xmlns:a16="http://schemas.microsoft.com/office/drawing/2014/main" id="{29707DD6-620D-B4ED-2521-13227A3AFFCF}"/>
                </a:ext>
              </a:extLst>
            </p:cNvPr>
            <p:cNvSpPr txBox="1"/>
            <p:nvPr/>
          </p:nvSpPr>
          <p:spPr>
            <a:xfrm>
              <a:off x="5656380" y="2478714"/>
              <a:ext cx="984139" cy="338554"/>
            </a:xfrm>
            <a:prstGeom prst="rect">
              <a:avLst/>
            </a:prstGeom>
            <a:noFill/>
          </p:spPr>
          <p:txBody>
            <a:bodyPr wrap="square" rtlCol="0">
              <a:spAutoFit/>
            </a:bodyPr>
            <a:lstStyle/>
            <a:p>
              <a:pPr algn="ctr"/>
              <a:r>
                <a:rPr lang="en-US" sz="800" dirty="0">
                  <a:solidFill>
                    <a:srgbClr val="005BC8"/>
                  </a:solidFill>
                  <a:latin typeface="Calibri" panose="020F0502020204030204" pitchFamily="34" charset="0"/>
                  <a:cs typeface="Calibri" panose="020F0502020204030204" pitchFamily="34" charset="0"/>
                </a:rPr>
                <a:t>High-Fidelity Wireframes/Mocks</a:t>
              </a:r>
            </a:p>
          </p:txBody>
        </p:sp>
        <p:sp>
          <p:nvSpPr>
            <p:cNvPr id="57" name="TextBox 56">
              <a:extLst>
                <a:ext uri="{FF2B5EF4-FFF2-40B4-BE49-F238E27FC236}">
                  <a16:creationId xmlns:a16="http://schemas.microsoft.com/office/drawing/2014/main" id="{EE264D2B-F118-31F1-E3CA-F25EAB65D477}"/>
                </a:ext>
              </a:extLst>
            </p:cNvPr>
            <p:cNvSpPr txBox="1"/>
            <p:nvPr/>
          </p:nvSpPr>
          <p:spPr>
            <a:xfrm>
              <a:off x="6715822" y="2478714"/>
              <a:ext cx="984139" cy="338554"/>
            </a:xfrm>
            <a:prstGeom prst="rect">
              <a:avLst/>
            </a:prstGeom>
            <a:noFill/>
          </p:spPr>
          <p:txBody>
            <a:bodyPr wrap="square" rtlCol="0">
              <a:spAutoFit/>
            </a:bodyPr>
            <a:lstStyle/>
            <a:p>
              <a:pPr algn="ctr"/>
              <a:r>
                <a:rPr lang="en-US" sz="800" dirty="0">
                  <a:solidFill>
                    <a:srgbClr val="005BC8"/>
                  </a:solidFill>
                  <a:latin typeface="Calibri" panose="020F0502020204030204" pitchFamily="34" charset="0"/>
                  <a:cs typeface="Calibri" panose="020F0502020204030204" pitchFamily="34" charset="0"/>
                </a:rPr>
                <a:t>Functional Prototype</a:t>
              </a:r>
            </a:p>
          </p:txBody>
        </p:sp>
        <p:sp>
          <p:nvSpPr>
            <p:cNvPr id="58" name="TextBox 57">
              <a:extLst>
                <a:ext uri="{FF2B5EF4-FFF2-40B4-BE49-F238E27FC236}">
                  <a16:creationId xmlns:a16="http://schemas.microsoft.com/office/drawing/2014/main" id="{8F915F4F-4FBC-2391-8E37-7CD16CF872A0}"/>
                </a:ext>
              </a:extLst>
            </p:cNvPr>
            <p:cNvSpPr txBox="1"/>
            <p:nvPr/>
          </p:nvSpPr>
          <p:spPr>
            <a:xfrm>
              <a:off x="7781571" y="2478714"/>
              <a:ext cx="984139" cy="338554"/>
            </a:xfrm>
            <a:prstGeom prst="rect">
              <a:avLst/>
            </a:prstGeom>
            <a:noFill/>
          </p:spPr>
          <p:txBody>
            <a:bodyPr wrap="square" rtlCol="0">
              <a:spAutoFit/>
            </a:bodyPr>
            <a:lstStyle/>
            <a:p>
              <a:pPr algn="ctr"/>
              <a:r>
                <a:rPr lang="en-US" sz="800" dirty="0">
                  <a:solidFill>
                    <a:srgbClr val="005BC8"/>
                  </a:solidFill>
                  <a:latin typeface="Calibri" panose="020F0502020204030204" pitchFamily="34" charset="0"/>
                  <a:cs typeface="Calibri" panose="020F0502020204030204" pitchFamily="34" charset="0"/>
                </a:rPr>
                <a:t>Usability Testing on Prototype</a:t>
              </a:r>
            </a:p>
          </p:txBody>
        </p:sp>
        <p:sp>
          <p:nvSpPr>
            <p:cNvPr id="59" name="TextBox 58">
              <a:extLst>
                <a:ext uri="{FF2B5EF4-FFF2-40B4-BE49-F238E27FC236}">
                  <a16:creationId xmlns:a16="http://schemas.microsoft.com/office/drawing/2014/main" id="{12E0849B-C47A-78C3-EB89-1D5FE1004003}"/>
                </a:ext>
              </a:extLst>
            </p:cNvPr>
            <p:cNvSpPr txBox="1"/>
            <p:nvPr/>
          </p:nvSpPr>
          <p:spPr>
            <a:xfrm>
              <a:off x="8835121" y="2478714"/>
              <a:ext cx="1040812" cy="338554"/>
            </a:xfrm>
            <a:prstGeom prst="rect">
              <a:avLst/>
            </a:prstGeom>
            <a:noFill/>
          </p:spPr>
          <p:txBody>
            <a:bodyPr wrap="square" rtlCol="0">
              <a:spAutoFit/>
            </a:bodyPr>
            <a:lstStyle/>
            <a:p>
              <a:pPr algn="ctr"/>
              <a:r>
                <a:rPr lang="en-US" sz="800" dirty="0">
                  <a:solidFill>
                    <a:srgbClr val="005BC8"/>
                  </a:solidFill>
                  <a:latin typeface="Calibri" panose="020F0502020204030204" pitchFamily="34" charset="0"/>
                  <a:cs typeface="Calibri" panose="020F0502020204030204" pitchFamily="34" charset="0"/>
                </a:rPr>
                <a:t>Senior Stakeholder Checkpoint/Sign-off</a:t>
              </a:r>
            </a:p>
          </p:txBody>
        </p:sp>
        <p:sp>
          <p:nvSpPr>
            <p:cNvPr id="60" name="TextBox 59">
              <a:extLst>
                <a:ext uri="{FF2B5EF4-FFF2-40B4-BE49-F238E27FC236}">
                  <a16:creationId xmlns:a16="http://schemas.microsoft.com/office/drawing/2014/main" id="{3094088A-D61A-5723-B3BF-F68504259400}"/>
                </a:ext>
              </a:extLst>
            </p:cNvPr>
            <p:cNvSpPr txBox="1"/>
            <p:nvPr/>
          </p:nvSpPr>
          <p:spPr>
            <a:xfrm>
              <a:off x="9858532" y="2478714"/>
              <a:ext cx="1130989" cy="338554"/>
            </a:xfrm>
            <a:prstGeom prst="rect">
              <a:avLst/>
            </a:prstGeom>
            <a:noFill/>
          </p:spPr>
          <p:txBody>
            <a:bodyPr wrap="square" rtlCol="0">
              <a:spAutoFit/>
            </a:bodyPr>
            <a:lstStyle/>
            <a:p>
              <a:pPr algn="ctr"/>
              <a:r>
                <a:rPr lang="en-US" sz="800" dirty="0">
                  <a:solidFill>
                    <a:srgbClr val="005BC8"/>
                  </a:solidFill>
                  <a:latin typeface="Calibri" panose="020F0502020204030204" pitchFamily="34" charset="0"/>
                  <a:cs typeface="Calibri" panose="020F0502020204030204" pitchFamily="34" charset="0"/>
                </a:rPr>
                <a:t>Consultation Through Development</a:t>
              </a:r>
            </a:p>
          </p:txBody>
        </p:sp>
      </p:grpSp>
      <p:sp>
        <p:nvSpPr>
          <p:cNvPr id="25" name="Down Arrow Callout 24">
            <a:extLst>
              <a:ext uri="{FF2B5EF4-FFF2-40B4-BE49-F238E27FC236}">
                <a16:creationId xmlns:a16="http://schemas.microsoft.com/office/drawing/2014/main" id="{83066F4B-5F60-D4DD-6EEF-01839B85BA7F}"/>
              </a:ext>
            </a:extLst>
          </p:cNvPr>
          <p:cNvSpPr/>
          <p:nvPr/>
        </p:nvSpPr>
        <p:spPr>
          <a:xfrm>
            <a:off x="16978270" y="432338"/>
            <a:ext cx="2302934" cy="584775"/>
          </a:xfrm>
          <a:prstGeom prst="downArrowCallou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Do not remove!</a:t>
            </a:r>
          </a:p>
        </p:txBody>
      </p:sp>
      <p:grpSp>
        <p:nvGrpSpPr>
          <p:cNvPr id="43" name="Group 42">
            <a:extLst>
              <a:ext uri="{FF2B5EF4-FFF2-40B4-BE49-F238E27FC236}">
                <a16:creationId xmlns:a16="http://schemas.microsoft.com/office/drawing/2014/main" id="{B320AFC6-37B4-8116-84DE-CCC97E77D8B0}"/>
              </a:ext>
            </a:extLst>
          </p:cNvPr>
          <p:cNvGrpSpPr/>
          <p:nvPr/>
        </p:nvGrpSpPr>
        <p:grpSpPr>
          <a:xfrm>
            <a:off x="2481919" y="3344566"/>
            <a:ext cx="6360119" cy="1152246"/>
            <a:chOff x="2481919" y="3344566"/>
            <a:chExt cx="6360119" cy="1152246"/>
          </a:xfrm>
        </p:grpSpPr>
        <p:pic>
          <p:nvPicPr>
            <p:cNvPr id="61" name="Picture 60">
              <a:extLst>
                <a:ext uri="{FF2B5EF4-FFF2-40B4-BE49-F238E27FC236}">
                  <a16:creationId xmlns:a16="http://schemas.microsoft.com/office/drawing/2014/main" id="{34B6E190-37A8-0522-5176-496E0BB48CF6}"/>
                </a:ext>
              </a:extLst>
            </p:cNvPr>
            <p:cNvPicPr>
              <a:picLocks noChangeAspect="1"/>
            </p:cNvPicPr>
            <p:nvPr/>
          </p:nvPicPr>
          <p:blipFill>
            <a:blip r:embed="rId16"/>
            <a:srcRect/>
            <a:stretch/>
          </p:blipFill>
          <p:spPr>
            <a:xfrm>
              <a:off x="3683177" y="3346570"/>
              <a:ext cx="720000" cy="720000"/>
            </a:xfrm>
            <a:prstGeom prst="rect">
              <a:avLst/>
            </a:prstGeom>
          </p:spPr>
        </p:pic>
        <p:pic>
          <p:nvPicPr>
            <p:cNvPr id="62" name="Picture 61">
              <a:extLst>
                <a:ext uri="{FF2B5EF4-FFF2-40B4-BE49-F238E27FC236}">
                  <a16:creationId xmlns:a16="http://schemas.microsoft.com/office/drawing/2014/main" id="{CE9AE66D-AC1A-6583-091B-26DE75989CBF}"/>
                </a:ext>
              </a:extLst>
            </p:cNvPr>
            <p:cNvPicPr>
              <a:picLocks noChangeAspect="1"/>
            </p:cNvPicPr>
            <p:nvPr/>
          </p:nvPicPr>
          <p:blipFill>
            <a:blip r:embed="rId22"/>
            <a:srcRect/>
            <a:stretch/>
          </p:blipFill>
          <p:spPr>
            <a:xfrm>
              <a:off x="4751521" y="3344566"/>
              <a:ext cx="720000" cy="720000"/>
            </a:xfrm>
            <a:prstGeom prst="rect">
              <a:avLst/>
            </a:prstGeom>
          </p:spPr>
        </p:pic>
        <p:pic>
          <p:nvPicPr>
            <p:cNvPr id="65" name="Picture 64">
              <a:extLst>
                <a:ext uri="{FF2B5EF4-FFF2-40B4-BE49-F238E27FC236}">
                  <a16:creationId xmlns:a16="http://schemas.microsoft.com/office/drawing/2014/main" id="{35192446-2ED0-C177-B9F2-3FBEC3488F1B}"/>
                </a:ext>
              </a:extLst>
            </p:cNvPr>
            <p:cNvPicPr>
              <a:picLocks noChangeAspect="1"/>
            </p:cNvPicPr>
            <p:nvPr/>
          </p:nvPicPr>
          <p:blipFill>
            <a:blip r:embed="rId20"/>
            <a:srcRect/>
            <a:stretch/>
          </p:blipFill>
          <p:spPr>
            <a:xfrm>
              <a:off x="5791906" y="3344566"/>
              <a:ext cx="720000" cy="720000"/>
            </a:xfrm>
            <a:prstGeom prst="rect">
              <a:avLst/>
            </a:prstGeom>
          </p:spPr>
        </p:pic>
        <p:pic>
          <p:nvPicPr>
            <p:cNvPr id="66" name="Picture 65">
              <a:extLst>
                <a:ext uri="{FF2B5EF4-FFF2-40B4-BE49-F238E27FC236}">
                  <a16:creationId xmlns:a16="http://schemas.microsoft.com/office/drawing/2014/main" id="{167557D8-6DB5-59CE-17A8-2132E3B9D159}"/>
                </a:ext>
              </a:extLst>
            </p:cNvPr>
            <p:cNvPicPr>
              <a:picLocks noChangeAspect="1"/>
            </p:cNvPicPr>
            <p:nvPr/>
          </p:nvPicPr>
          <p:blipFill>
            <a:blip r:embed="rId21"/>
            <a:srcRect/>
            <a:stretch/>
          </p:blipFill>
          <p:spPr>
            <a:xfrm>
              <a:off x="6851693" y="3344566"/>
              <a:ext cx="720000" cy="720000"/>
            </a:xfrm>
            <a:prstGeom prst="rect">
              <a:avLst/>
            </a:prstGeom>
          </p:spPr>
        </p:pic>
        <p:pic>
          <p:nvPicPr>
            <p:cNvPr id="67" name="Picture 66" descr="A blue symbol with a wrench and a hammer&#10;&#10;Description automatically generated">
              <a:extLst>
                <a:ext uri="{FF2B5EF4-FFF2-40B4-BE49-F238E27FC236}">
                  <a16:creationId xmlns:a16="http://schemas.microsoft.com/office/drawing/2014/main" id="{68E7F4EE-0106-ACB0-23E5-44782F3F3EE6}"/>
                </a:ext>
              </a:extLst>
            </p:cNvPr>
            <p:cNvPicPr>
              <a:picLocks noChangeAspect="1"/>
            </p:cNvPicPr>
            <p:nvPr/>
          </p:nvPicPr>
          <p:blipFill>
            <a:blip r:embed="rId13"/>
            <a:stretch>
              <a:fillRect/>
            </a:stretch>
          </p:blipFill>
          <p:spPr>
            <a:xfrm>
              <a:off x="7916544" y="3344566"/>
              <a:ext cx="720000" cy="720000"/>
            </a:xfrm>
            <a:prstGeom prst="rect">
              <a:avLst/>
            </a:prstGeom>
          </p:spPr>
        </p:pic>
        <p:sp>
          <p:nvSpPr>
            <p:cNvPr id="68" name="TextBox 67">
              <a:extLst>
                <a:ext uri="{FF2B5EF4-FFF2-40B4-BE49-F238E27FC236}">
                  <a16:creationId xmlns:a16="http://schemas.microsoft.com/office/drawing/2014/main" id="{CF5083E0-41EC-8CDA-E978-4F9E93D6DA90}"/>
                </a:ext>
              </a:extLst>
            </p:cNvPr>
            <p:cNvSpPr txBox="1"/>
            <p:nvPr/>
          </p:nvSpPr>
          <p:spPr>
            <a:xfrm>
              <a:off x="3483249" y="4035147"/>
              <a:ext cx="1055747" cy="461665"/>
            </a:xfrm>
            <a:prstGeom prst="rect">
              <a:avLst/>
            </a:prstGeom>
            <a:noFill/>
          </p:spPr>
          <p:txBody>
            <a:bodyPr wrap="square" rtlCol="0">
              <a:spAutoFit/>
            </a:bodyPr>
            <a:lstStyle/>
            <a:p>
              <a:pPr algn="ctr"/>
              <a:r>
                <a:rPr lang="en-US" sz="800" dirty="0">
                  <a:solidFill>
                    <a:srgbClr val="005BC8"/>
                  </a:solidFill>
                  <a:latin typeface="Calibri" panose="020F0502020204030204" pitchFamily="34" charset="0"/>
                  <a:cs typeface="Calibri" panose="020F0502020204030204" pitchFamily="34" charset="0"/>
                </a:rPr>
                <a:t>Some Discovery Research </a:t>
              </a:r>
            </a:p>
            <a:p>
              <a:pPr algn="ctr"/>
              <a:r>
                <a:rPr lang="en-US" sz="800" dirty="0">
                  <a:solidFill>
                    <a:srgbClr val="005BC8"/>
                  </a:solidFill>
                  <a:latin typeface="Calibri" panose="020F0502020204030204" pitchFamily="34" charset="0"/>
                  <a:cs typeface="Calibri" panose="020F0502020204030204" pitchFamily="34" charset="0"/>
                </a:rPr>
                <a:t>(where time allows)</a:t>
              </a:r>
            </a:p>
          </p:txBody>
        </p:sp>
        <p:sp>
          <p:nvSpPr>
            <p:cNvPr id="69" name="TextBox 68">
              <a:extLst>
                <a:ext uri="{FF2B5EF4-FFF2-40B4-BE49-F238E27FC236}">
                  <a16:creationId xmlns:a16="http://schemas.microsoft.com/office/drawing/2014/main" id="{A74DBBC0-BF9D-37CC-9EF9-1E6CB7B1B8F2}"/>
                </a:ext>
              </a:extLst>
            </p:cNvPr>
            <p:cNvSpPr txBox="1"/>
            <p:nvPr/>
          </p:nvSpPr>
          <p:spPr>
            <a:xfrm>
              <a:off x="4619256" y="4035147"/>
              <a:ext cx="984139" cy="461665"/>
            </a:xfrm>
            <a:prstGeom prst="rect">
              <a:avLst/>
            </a:prstGeom>
            <a:noFill/>
          </p:spPr>
          <p:txBody>
            <a:bodyPr wrap="square" rtlCol="0">
              <a:spAutoFit/>
            </a:bodyPr>
            <a:lstStyle/>
            <a:p>
              <a:pPr algn="ctr"/>
              <a:r>
                <a:rPr lang="en-US" sz="800" dirty="0">
                  <a:solidFill>
                    <a:srgbClr val="005BC8"/>
                  </a:solidFill>
                  <a:latin typeface="Calibri" panose="020F0502020204030204" pitchFamily="34" charset="0"/>
                  <a:cs typeface="Calibri" panose="020F0502020204030204" pitchFamily="34" charset="0"/>
                </a:rPr>
                <a:t>Mid-Fidelity Wireframes/Flat images</a:t>
              </a:r>
            </a:p>
          </p:txBody>
        </p:sp>
        <p:sp>
          <p:nvSpPr>
            <p:cNvPr id="72" name="TextBox 71">
              <a:extLst>
                <a:ext uri="{FF2B5EF4-FFF2-40B4-BE49-F238E27FC236}">
                  <a16:creationId xmlns:a16="http://schemas.microsoft.com/office/drawing/2014/main" id="{54414491-A206-CFEA-399A-2A16CA82D791}"/>
                </a:ext>
              </a:extLst>
            </p:cNvPr>
            <p:cNvSpPr txBox="1"/>
            <p:nvPr/>
          </p:nvSpPr>
          <p:spPr>
            <a:xfrm>
              <a:off x="5653560" y="4035147"/>
              <a:ext cx="984139" cy="461665"/>
            </a:xfrm>
            <a:prstGeom prst="rect">
              <a:avLst/>
            </a:prstGeom>
            <a:noFill/>
          </p:spPr>
          <p:txBody>
            <a:bodyPr wrap="square" rtlCol="0">
              <a:spAutoFit/>
            </a:bodyPr>
            <a:lstStyle/>
            <a:p>
              <a:pPr algn="ctr"/>
              <a:r>
                <a:rPr lang="en-US" sz="800" dirty="0">
                  <a:solidFill>
                    <a:srgbClr val="005BC8"/>
                  </a:solidFill>
                  <a:latin typeface="Calibri" panose="020F0502020204030204" pitchFamily="34" charset="0"/>
                  <a:cs typeface="Calibri" panose="020F0502020204030204" pitchFamily="34" charset="0"/>
                </a:rPr>
                <a:t>Light Usability Testing on Wireframes</a:t>
              </a:r>
            </a:p>
          </p:txBody>
        </p:sp>
        <p:sp>
          <p:nvSpPr>
            <p:cNvPr id="73" name="TextBox 72">
              <a:extLst>
                <a:ext uri="{FF2B5EF4-FFF2-40B4-BE49-F238E27FC236}">
                  <a16:creationId xmlns:a16="http://schemas.microsoft.com/office/drawing/2014/main" id="{F650B7EE-8F49-5F82-3AAA-4D5E8747A340}"/>
                </a:ext>
              </a:extLst>
            </p:cNvPr>
            <p:cNvSpPr txBox="1"/>
            <p:nvPr/>
          </p:nvSpPr>
          <p:spPr>
            <a:xfrm>
              <a:off x="6694842" y="4035147"/>
              <a:ext cx="1040812" cy="338554"/>
            </a:xfrm>
            <a:prstGeom prst="rect">
              <a:avLst/>
            </a:prstGeom>
            <a:noFill/>
          </p:spPr>
          <p:txBody>
            <a:bodyPr wrap="square" rtlCol="0">
              <a:spAutoFit/>
            </a:bodyPr>
            <a:lstStyle/>
            <a:p>
              <a:pPr algn="ctr"/>
              <a:r>
                <a:rPr lang="en-US" sz="800" dirty="0">
                  <a:solidFill>
                    <a:srgbClr val="005BC8"/>
                  </a:solidFill>
                  <a:latin typeface="Calibri" panose="020F0502020204030204" pitchFamily="34" charset="0"/>
                  <a:cs typeface="Calibri" panose="020F0502020204030204" pitchFamily="34" charset="0"/>
                </a:rPr>
                <a:t>Stakeholder Checkpoint/Review</a:t>
              </a:r>
            </a:p>
          </p:txBody>
        </p:sp>
        <p:sp>
          <p:nvSpPr>
            <p:cNvPr id="74" name="TextBox 73">
              <a:extLst>
                <a:ext uri="{FF2B5EF4-FFF2-40B4-BE49-F238E27FC236}">
                  <a16:creationId xmlns:a16="http://schemas.microsoft.com/office/drawing/2014/main" id="{20E029DA-8F42-3E8D-1DCE-AF0119F49A2C}"/>
                </a:ext>
              </a:extLst>
            </p:cNvPr>
            <p:cNvSpPr txBox="1"/>
            <p:nvPr/>
          </p:nvSpPr>
          <p:spPr>
            <a:xfrm>
              <a:off x="7711049" y="4035147"/>
              <a:ext cx="1130989" cy="338554"/>
            </a:xfrm>
            <a:prstGeom prst="rect">
              <a:avLst/>
            </a:prstGeom>
            <a:noFill/>
          </p:spPr>
          <p:txBody>
            <a:bodyPr wrap="square" rtlCol="0">
              <a:spAutoFit/>
            </a:bodyPr>
            <a:lstStyle/>
            <a:p>
              <a:pPr algn="ctr"/>
              <a:r>
                <a:rPr lang="en-US" sz="800" dirty="0">
                  <a:solidFill>
                    <a:srgbClr val="005BC8"/>
                  </a:solidFill>
                  <a:latin typeface="Calibri" panose="020F0502020204030204" pitchFamily="34" charset="0"/>
                  <a:cs typeface="Calibri" panose="020F0502020204030204" pitchFamily="34" charset="0"/>
                </a:rPr>
                <a:t>Consultation Through Development</a:t>
              </a:r>
            </a:p>
          </p:txBody>
        </p:sp>
        <p:pic>
          <p:nvPicPr>
            <p:cNvPr id="36" name="Picture 35">
              <a:extLst>
                <a:ext uri="{FF2B5EF4-FFF2-40B4-BE49-F238E27FC236}">
                  <a16:creationId xmlns:a16="http://schemas.microsoft.com/office/drawing/2014/main" id="{6A359C9E-4956-0043-9FA2-DAE0859CADCB}"/>
                </a:ext>
              </a:extLst>
            </p:cNvPr>
            <p:cNvPicPr>
              <a:picLocks noChangeAspect="1"/>
            </p:cNvPicPr>
            <p:nvPr/>
          </p:nvPicPr>
          <p:blipFill>
            <a:blip r:embed="rId15"/>
            <a:srcRect/>
            <a:stretch/>
          </p:blipFill>
          <p:spPr>
            <a:xfrm>
              <a:off x="2611122" y="3347492"/>
              <a:ext cx="720000" cy="720000"/>
            </a:xfrm>
            <a:prstGeom prst="rect">
              <a:avLst/>
            </a:prstGeom>
          </p:spPr>
        </p:pic>
        <p:sp>
          <p:nvSpPr>
            <p:cNvPr id="42" name="TextBox 41">
              <a:extLst>
                <a:ext uri="{FF2B5EF4-FFF2-40B4-BE49-F238E27FC236}">
                  <a16:creationId xmlns:a16="http://schemas.microsoft.com/office/drawing/2014/main" id="{E31F2E8E-1AC3-C3B8-A36B-793C308301D3}"/>
                </a:ext>
              </a:extLst>
            </p:cNvPr>
            <p:cNvSpPr txBox="1"/>
            <p:nvPr/>
          </p:nvSpPr>
          <p:spPr>
            <a:xfrm>
              <a:off x="2481919" y="4036069"/>
              <a:ext cx="984139" cy="338554"/>
            </a:xfrm>
            <a:prstGeom prst="rect">
              <a:avLst/>
            </a:prstGeom>
            <a:noFill/>
          </p:spPr>
          <p:txBody>
            <a:bodyPr wrap="square" rtlCol="0">
              <a:spAutoFit/>
            </a:bodyPr>
            <a:lstStyle/>
            <a:p>
              <a:pPr algn="ctr"/>
              <a:r>
                <a:rPr lang="en-US" sz="800" dirty="0">
                  <a:solidFill>
                    <a:srgbClr val="005BC8"/>
                  </a:solidFill>
                  <a:latin typeface="Calibri" panose="020F0502020204030204" pitchFamily="34" charset="0"/>
                  <a:cs typeface="Calibri" panose="020F0502020204030204" pitchFamily="34" charset="0"/>
                </a:rPr>
                <a:t>UX Design &amp; Research Strategy</a:t>
              </a:r>
            </a:p>
          </p:txBody>
        </p:sp>
      </p:grpSp>
      <p:pic>
        <p:nvPicPr>
          <p:cNvPr id="19" name="Picture 18">
            <a:extLst>
              <a:ext uri="{FF2B5EF4-FFF2-40B4-BE49-F238E27FC236}">
                <a16:creationId xmlns:a16="http://schemas.microsoft.com/office/drawing/2014/main" id="{DB238196-417B-295A-CFBF-C0D700289E3A}"/>
              </a:ext>
            </a:extLst>
          </p:cNvPr>
          <p:cNvPicPr>
            <a:picLocks noChangeAspect="1"/>
          </p:cNvPicPr>
          <p:nvPr/>
        </p:nvPicPr>
        <p:blipFill>
          <a:blip r:embed="rId23"/>
          <a:stretch>
            <a:fillRect/>
          </a:stretch>
        </p:blipFill>
        <p:spPr>
          <a:xfrm>
            <a:off x="12582521" y="2644728"/>
            <a:ext cx="12057902" cy="2130206"/>
          </a:xfrm>
          <a:prstGeom prst="rect">
            <a:avLst/>
          </a:prstGeom>
        </p:spPr>
      </p:pic>
    </p:spTree>
    <p:extLst>
      <p:ext uri="{BB962C8B-B14F-4D97-AF65-F5344CB8AC3E}">
        <p14:creationId xmlns:p14="http://schemas.microsoft.com/office/powerpoint/2010/main" val="362935655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C0ABC-92B0-9CB4-896D-CC00794A333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4F98D04-63FD-27F5-4BE9-6439E5396319}"/>
              </a:ext>
            </a:extLst>
          </p:cNvPr>
          <p:cNvSpPr>
            <a:spLocks noGrp="1"/>
          </p:cNvSpPr>
          <p:nvPr>
            <p:ph type="title"/>
          </p:nvPr>
        </p:nvSpPr>
        <p:spPr>
          <a:xfrm>
            <a:off x="491900" y="-1951248"/>
            <a:ext cx="10928468" cy="643179"/>
          </a:xfrm>
          <a:prstGeom prst="rect">
            <a:avLst/>
          </a:prstGeom>
        </p:spPr>
        <p:txBody>
          <a:bodyPr/>
          <a:lstStyle/>
          <a:p>
            <a:r>
              <a:rPr lang="en-US" dirty="0"/>
              <a:t>UX Governance Framework</a:t>
            </a:r>
          </a:p>
        </p:txBody>
      </p:sp>
      <p:sp>
        <p:nvSpPr>
          <p:cNvPr id="5" name="Footer Placeholder 4">
            <a:extLst>
              <a:ext uri="{FF2B5EF4-FFF2-40B4-BE49-F238E27FC236}">
                <a16:creationId xmlns:a16="http://schemas.microsoft.com/office/drawing/2014/main" id="{6074175C-C4B3-260C-7116-170206D6ECE6}"/>
              </a:ext>
            </a:extLst>
          </p:cNvPr>
          <p:cNvSpPr>
            <a:spLocks noGrp="1"/>
          </p:cNvSpPr>
          <p:nvPr>
            <p:ph type="ftr" sz="quarter" idx="10"/>
          </p:nvPr>
        </p:nvSpPr>
        <p:spPr/>
        <p:txBody>
          <a:bodyPr/>
          <a:lstStyle/>
          <a:p>
            <a:r>
              <a:rPr lang="en-US"/>
              <a:t>Sophos Confidential</a:t>
            </a:r>
          </a:p>
        </p:txBody>
      </p:sp>
      <p:sp>
        <p:nvSpPr>
          <p:cNvPr id="31" name="Rounded Rectangle 30">
            <a:extLst>
              <a:ext uri="{FF2B5EF4-FFF2-40B4-BE49-F238E27FC236}">
                <a16:creationId xmlns:a16="http://schemas.microsoft.com/office/drawing/2014/main" id="{E34AC1D0-E21B-FA84-2BBD-3E021652AB39}"/>
              </a:ext>
            </a:extLst>
          </p:cNvPr>
          <p:cNvSpPr/>
          <p:nvPr/>
        </p:nvSpPr>
        <p:spPr>
          <a:xfrm>
            <a:off x="-139222" y="1221272"/>
            <a:ext cx="12508043" cy="5289765"/>
          </a:xfrm>
          <a:prstGeom prst="roundRect">
            <a:avLst>
              <a:gd name="adj" fmla="val 1489"/>
            </a:avLst>
          </a:prstGeom>
          <a:solidFill>
            <a:srgbClr val="FF8F0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32" name="Rounded Rectangle 31">
            <a:extLst>
              <a:ext uri="{FF2B5EF4-FFF2-40B4-BE49-F238E27FC236}">
                <a16:creationId xmlns:a16="http://schemas.microsoft.com/office/drawing/2014/main" id="{5DDD4756-EC07-4AAC-3F75-95E9A0BF1E97}"/>
              </a:ext>
            </a:extLst>
          </p:cNvPr>
          <p:cNvSpPr/>
          <p:nvPr/>
        </p:nvSpPr>
        <p:spPr>
          <a:xfrm>
            <a:off x="4572346" y="1128109"/>
            <a:ext cx="1426029" cy="93163"/>
          </a:xfrm>
          <a:prstGeom prst="roundRect">
            <a:avLst>
              <a:gd name="adj" fmla="val 0"/>
            </a:avLst>
          </a:prstGeom>
          <a:solidFill>
            <a:srgbClr val="FF8F0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2" name="Rounded Rectangle 1">
            <a:extLst>
              <a:ext uri="{FF2B5EF4-FFF2-40B4-BE49-F238E27FC236}">
                <a16:creationId xmlns:a16="http://schemas.microsoft.com/office/drawing/2014/main" id="{0F634450-E465-4590-7E42-F3F0A3C5E01F}"/>
              </a:ext>
            </a:extLst>
          </p:cNvPr>
          <p:cNvSpPr/>
          <p:nvPr/>
        </p:nvSpPr>
        <p:spPr>
          <a:xfrm>
            <a:off x="1216197" y="-1308069"/>
            <a:ext cx="1554648" cy="1089548"/>
          </a:xfrm>
          <a:prstGeom prst="roundRect">
            <a:avLst>
              <a:gd name="adj" fmla="val 5477"/>
            </a:avLst>
          </a:prstGeom>
          <a:solidFill>
            <a:srgbClr val="004FB5"/>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pic>
        <p:nvPicPr>
          <p:cNvPr id="6" name="Picture 5">
            <a:extLst>
              <a:ext uri="{FF2B5EF4-FFF2-40B4-BE49-F238E27FC236}">
                <a16:creationId xmlns:a16="http://schemas.microsoft.com/office/drawing/2014/main" id="{CC9A04EF-D9C7-3923-8261-EFCD9416FD15}"/>
              </a:ext>
            </a:extLst>
          </p:cNvPr>
          <p:cNvPicPr>
            <a:picLocks noChangeAspect="1"/>
          </p:cNvPicPr>
          <p:nvPr/>
        </p:nvPicPr>
        <p:blipFill>
          <a:blip r:embed="rId3"/>
          <a:stretch>
            <a:fillRect/>
          </a:stretch>
        </p:blipFill>
        <p:spPr>
          <a:xfrm>
            <a:off x="1841122" y="-1206469"/>
            <a:ext cx="304800" cy="304800"/>
          </a:xfrm>
          <a:prstGeom prst="rect">
            <a:avLst/>
          </a:prstGeom>
        </p:spPr>
      </p:pic>
      <p:sp>
        <p:nvSpPr>
          <p:cNvPr id="7" name="TextBox 6">
            <a:extLst>
              <a:ext uri="{FF2B5EF4-FFF2-40B4-BE49-F238E27FC236}">
                <a16:creationId xmlns:a16="http://schemas.microsoft.com/office/drawing/2014/main" id="{009ACB1B-7F25-5DAB-7C89-100900CA6897}"/>
              </a:ext>
            </a:extLst>
          </p:cNvPr>
          <p:cNvSpPr txBox="1"/>
          <p:nvPr/>
        </p:nvSpPr>
        <p:spPr>
          <a:xfrm>
            <a:off x="1216197" y="-861061"/>
            <a:ext cx="1554648" cy="584775"/>
          </a:xfrm>
          <a:prstGeom prst="rect">
            <a:avLst/>
          </a:prstGeom>
          <a:noFill/>
        </p:spPr>
        <p:txBody>
          <a:bodyPr wrap="square" rtlCol="0">
            <a:spAutoFit/>
          </a:bodyPr>
          <a:lstStyle/>
          <a:p>
            <a:pPr algn="ctr"/>
            <a:r>
              <a:rPr lang="en-US" sz="1600">
                <a:solidFill>
                  <a:schemeClr val="bg1"/>
                </a:solidFill>
                <a:latin typeface="Calibri" panose="020F0502020204030204" pitchFamily="34" charset="0"/>
                <a:cs typeface="Calibri" panose="020F0502020204030204" pitchFamily="34" charset="0"/>
              </a:rPr>
              <a:t>Standard and Guidelines</a:t>
            </a:r>
          </a:p>
        </p:txBody>
      </p:sp>
      <p:sp>
        <p:nvSpPr>
          <p:cNvPr id="8" name="Rounded Rectangle 7">
            <a:extLst>
              <a:ext uri="{FF2B5EF4-FFF2-40B4-BE49-F238E27FC236}">
                <a16:creationId xmlns:a16="http://schemas.microsoft.com/office/drawing/2014/main" id="{03D2B021-1843-693F-C4BC-00A2B22517CF}"/>
              </a:ext>
            </a:extLst>
          </p:cNvPr>
          <p:cNvSpPr/>
          <p:nvPr/>
        </p:nvSpPr>
        <p:spPr>
          <a:xfrm>
            <a:off x="2862117" y="-1308069"/>
            <a:ext cx="1554648" cy="1089548"/>
          </a:xfrm>
          <a:prstGeom prst="roundRect">
            <a:avLst>
              <a:gd name="adj" fmla="val 5477"/>
            </a:avLst>
          </a:prstGeom>
          <a:solidFill>
            <a:srgbClr val="0CAFC0"/>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9" name="TextBox 8">
            <a:extLst>
              <a:ext uri="{FF2B5EF4-FFF2-40B4-BE49-F238E27FC236}">
                <a16:creationId xmlns:a16="http://schemas.microsoft.com/office/drawing/2014/main" id="{283616FD-F0FA-E23D-A2B0-3389DB12CD2F}"/>
              </a:ext>
            </a:extLst>
          </p:cNvPr>
          <p:cNvSpPr txBox="1"/>
          <p:nvPr/>
        </p:nvSpPr>
        <p:spPr>
          <a:xfrm>
            <a:off x="2862117" y="-861061"/>
            <a:ext cx="1554648" cy="584775"/>
          </a:xfrm>
          <a:prstGeom prst="rect">
            <a:avLst/>
          </a:prstGeom>
          <a:noFill/>
        </p:spPr>
        <p:txBody>
          <a:bodyPr wrap="square" rtlCol="0">
            <a:spAutoFit/>
          </a:bodyPr>
          <a:lstStyle/>
          <a:p>
            <a:pPr algn="ctr"/>
            <a:r>
              <a:rPr lang="en-US" sz="1600">
                <a:solidFill>
                  <a:schemeClr val="bg1"/>
                </a:solidFill>
                <a:latin typeface="Calibri" panose="020F0502020204030204" pitchFamily="34" charset="0"/>
                <a:cs typeface="Calibri" panose="020F0502020204030204" pitchFamily="34" charset="0"/>
              </a:rPr>
              <a:t>Roles and Responsibilities</a:t>
            </a:r>
          </a:p>
        </p:txBody>
      </p:sp>
      <p:pic>
        <p:nvPicPr>
          <p:cNvPr id="10" name="Picture 9">
            <a:extLst>
              <a:ext uri="{FF2B5EF4-FFF2-40B4-BE49-F238E27FC236}">
                <a16:creationId xmlns:a16="http://schemas.microsoft.com/office/drawing/2014/main" id="{200D0256-A4CC-786E-55CA-9D0776D3ED7A}"/>
              </a:ext>
            </a:extLst>
          </p:cNvPr>
          <p:cNvPicPr>
            <a:picLocks noChangeAspect="1"/>
          </p:cNvPicPr>
          <p:nvPr/>
        </p:nvPicPr>
        <p:blipFill>
          <a:blip r:embed="rId4"/>
          <a:stretch>
            <a:fillRect/>
          </a:stretch>
        </p:blipFill>
        <p:spPr>
          <a:xfrm>
            <a:off x="3487045" y="-1209648"/>
            <a:ext cx="304800" cy="304800"/>
          </a:xfrm>
          <a:prstGeom prst="rect">
            <a:avLst/>
          </a:prstGeom>
        </p:spPr>
      </p:pic>
      <p:sp>
        <p:nvSpPr>
          <p:cNvPr id="11" name="Rounded Rectangle 10">
            <a:extLst>
              <a:ext uri="{FF2B5EF4-FFF2-40B4-BE49-F238E27FC236}">
                <a16:creationId xmlns:a16="http://schemas.microsoft.com/office/drawing/2014/main" id="{8AC819B4-E2DA-8633-27E6-0DA866D3BA19}"/>
              </a:ext>
            </a:extLst>
          </p:cNvPr>
          <p:cNvSpPr/>
          <p:nvPr/>
        </p:nvSpPr>
        <p:spPr>
          <a:xfrm>
            <a:off x="4508037" y="38561"/>
            <a:ext cx="1554648" cy="1089548"/>
          </a:xfrm>
          <a:prstGeom prst="roundRect">
            <a:avLst>
              <a:gd name="adj" fmla="val 5477"/>
            </a:avLst>
          </a:prstGeom>
          <a:solidFill>
            <a:srgbClr val="FF8F00"/>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12" name="TextBox 11">
            <a:extLst>
              <a:ext uri="{FF2B5EF4-FFF2-40B4-BE49-F238E27FC236}">
                <a16:creationId xmlns:a16="http://schemas.microsoft.com/office/drawing/2014/main" id="{6F120A0E-5F7E-855F-D349-14BE0497105E}"/>
              </a:ext>
            </a:extLst>
          </p:cNvPr>
          <p:cNvSpPr txBox="1"/>
          <p:nvPr/>
        </p:nvSpPr>
        <p:spPr>
          <a:xfrm>
            <a:off x="4508037" y="485569"/>
            <a:ext cx="1554648" cy="584775"/>
          </a:xfrm>
          <a:prstGeom prst="rect">
            <a:avLst/>
          </a:prstGeom>
          <a:noFill/>
        </p:spPr>
        <p:txBody>
          <a:bodyPr wrap="square" rtlCol="0">
            <a:spAutoFit/>
          </a:bodyPr>
          <a:lstStyle/>
          <a:p>
            <a:pPr algn="ctr"/>
            <a:r>
              <a:rPr lang="en-US" sz="1600" dirty="0">
                <a:solidFill>
                  <a:schemeClr val="bg1"/>
                </a:solidFill>
                <a:latin typeface="Calibri" panose="020F0502020204030204" pitchFamily="34" charset="0"/>
                <a:cs typeface="Calibri" panose="020F0502020204030204" pitchFamily="34" charset="0"/>
              </a:rPr>
              <a:t>Process and Workflows</a:t>
            </a:r>
          </a:p>
        </p:txBody>
      </p:sp>
      <p:pic>
        <p:nvPicPr>
          <p:cNvPr id="13" name="Picture 12">
            <a:extLst>
              <a:ext uri="{FF2B5EF4-FFF2-40B4-BE49-F238E27FC236}">
                <a16:creationId xmlns:a16="http://schemas.microsoft.com/office/drawing/2014/main" id="{8C0C2E79-0BFA-829C-CB9D-DF9FAFCA6327}"/>
              </a:ext>
            </a:extLst>
          </p:cNvPr>
          <p:cNvPicPr>
            <a:picLocks noChangeAspect="1"/>
          </p:cNvPicPr>
          <p:nvPr/>
        </p:nvPicPr>
        <p:blipFill>
          <a:blip r:embed="rId5"/>
          <a:stretch>
            <a:fillRect/>
          </a:stretch>
        </p:blipFill>
        <p:spPr>
          <a:xfrm>
            <a:off x="5132965" y="136982"/>
            <a:ext cx="304800" cy="304800"/>
          </a:xfrm>
          <a:prstGeom prst="rect">
            <a:avLst/>
          </a:prstGeom>
        </p:spPr>
      </p:pic>
      <p:sp>
        <p:nvSpPr>
          <p:cNvPr id="16" name="Rounded Rectangle 15">
            <a:extLst>
              <a:ext uri="{FF2B5EF4-FFF2-40B4-BE49-F238E27FC236}">
                <a16:creationId xmlns:a16="http://schemas.microsoft.com/office/drawing/2014/main" id="{6320C192-5242-0DCB-23E0-47CD0DE108CE}"/>
              </a:ext>
            </a:extLst>
          </p:cNvPr>
          <p:cNvSpPr/>
          <p:nvPr/>
        </p:nvSpPr>
        <p:spPr>
          <a:xfrm>
            <a:off x="9445192" y="-1308069"/>
            <a:ext cx="1554648" cy="1089548"/>
          </a:xfrm>
          <a:prstGeom prst="roundRect">
            <a:avLst>
              <a:gd name="adj" fmla="val 5477"/>
            </a:avLst>
          </a:prstGeom>
          <a:solidFill>
            <a:srgbClr val="0DA303"/>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18" name="Rounded Rectangle 17">
            <a:extLst>
              <a:ext uri="{FF2B5EF4-FFF2-40B4-BE49-F238E27FC236}">
                <a16:creationId xmlns:a16="http://schemas.microsoft.com/office/drawing/2014/main" id="{96724F6D-723B-5EA3-B3C0-DD582A1842E5}"/>
              </a:ext>
            </a:extLst>
          </p:cNvPr>
          <p:cNvSpPr/>
          <p:nvPr/>
        </p:nvSpPr>
        <p:spPr>
          <a:xfrm>
            <a:off x="7799877" y="-1308069"/>
            <a:ext cx="1554648" cy="1089548"/>
          </a:xfrm>
          <a:prstGeom prst="roundRect">
            <a:avLst>
              <a:gd name="adj" fmla="val 5477"/>
            </a:avLst>
          </a:prstGeom>
          <a:solidFill>
            <a:srgbClr val="DA3E00"/>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22" name="TextBox 21">
            <a:extLst>
              <a:ext uri="{FF2B5EF4-FFF2-40B4-BE49-F238E27FC236}">
                <a16:creationId xmlns:a16="http://schemas.microsoft.com/office/drawing/2014/main" id="{AEDE788D-CF60-77CE-DA11-6A5E9CEC9680}"/>
              </a:ext>
            </a:extLst>
          </p:cNvPr>
          <p:cNvSpPr txBox="1"/>
          <p:nvPr/>
        </p:nvSpPr>
        <p:spPr>
          <a:xfrm>
            <a:off x="7799877" y="-861061"/>
            <a:ext cx="1554648" cy="584775"/>
          </a:xfrm>
          <a:prstGeom prst="rect">
            <a:avLst/>
          </a:prstGeom>
          <a:noFill/>
        </p:spPr>
        <p:txBody>
          <a:bodyPr wrap="square" rtlCol="0">
            <a:spAutoFit/>
          </a:bodyPr>
          <a:lstStyle/>
          <a:p>
            <a:pPr algn="ctr"/>
            <a:r>
              <a:rPr lang="en-US" sz="1600">
                <a:solidFill>
                  <a:schemeClr val="bg1"/>
                </a:solidFill>
                <a:latin typeface="Calibri" panose="020F0502020204030204" pitchFamily="34" charset="0"/>
                <a:cs typeface="Calibri" panose="020F0502020204030204" pitchFamily="34" charset="0"/>
              </a:rPr>
              <a:t>Compliance and Auditing</a:t>
            </a:r>
          </a:p>
        </p:txBody>
      </p:sp>
      <p:pic>
        <p:nvPicPr>
          <p:cNvPr id="24" name="Picture 23">
            <a:extLst>
              <a:ext uri="{FF2B5EF4-FFF2-40B4-BE49-F238E27FC236}">
                <a16:creationId xmlns:a16="http://schemas.microsoft.com/office/drawing/2014/main" id="{1564A28D-0DA2-3865-C449-54241BCB4EE4}"/>
              </a:ext>
            </a:extLst>
          </p:cNvPr>
          <p:cNvPicPr>
            <a:picLocks noChangeAspect="1"/>
          </p:cNvPicPr>
          <p:nvPr/>
        </p:nvPicPr>
        <p:blipFill>
          <a:blip r:embed="rId6"/>
          <a:stretch>
            <a:fillRect/>
          </a:stretch>
        </p:blipFill>
        <p:spPr>
          <a:xfrm>
            <a:off x="8424805" y="-1209648"/>
            <a:ext cx="304800" cy="304800"/>
          </a:xfrm>
          <a:prstGeom prst="rect">
            <a:avLst/>
          </a:prstGeom>
        </p:spPr>
      </p:pic>
      <p:sp>
        <p:nvSpPr>
          <p:cNvPr id="26" name="Rounded Rectangle 25">
            <a:extLst>
              <a:ext uri="{FF2B5EF4-FFF2-40B4-BE49-F238E27FC236}">
                <a16:creationId xmlns:a16="http://schemas.microsoft.com/office/drawing/2014/main" id="{C87FC9C9-8CC5-0F5F-BF4F-295195589126}"/>
              </a:ext>
            </a:extLst>
          </p:cNvPr>
          <p:cNvSpPr/>
          <p:nvPr/>
        </p:nvSpPr>
        <p:spPr>
          <a:xfrm>
            <a:off x="6153957" y="-1308069"/>
            <a:ext cx="1554648" cy="1089548"/>
          </a:xfrm>
          <a:prstGeom prst="roundRect">
            <a:avLst>
              <a:gd name="adj" fmla="val 5477"/>
            </a:avLst>
          </a:prstGeom>
          <a:solidFill>
            <a:srgbClr val="D053FC"/>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28" name="TextBox 27">
            <a:extLst>
              <a:ext uri="{FF2B5EF4-FFF2-40B4-BE49-F238E27FC236}">
                <a16:creationId xmlns:a16="http://schemas.microsoft.com/office/drawing/2014/main" id="{715A3E1C-FDD0-B00D-3B5B-10BF13768C3F}"/>
              </a:ext>
            </a:extLst>
          </p:cNvPr>
          <p:cNvSpPr txBox="1"/>
          <p:nvPr/>
        </p:nvSpPr>
        <p:spPr>
          <a:xfrm>
            <a:off x="6153957" y="-861061"/>
            <a:ext cx="1554648" cy="584775"/>
          </a:xfrm>
          <a:prstGeom prst="rect">
            <a:avLst/>
          </a:prstGeom>
          <a:noFill/>
        </p:spPr>
        <p:txBody>
          <a:bodyPr wrap="square" rtlCol="0">
            <a:spAutoFit/>
          </a:bodyPr>
          <a:lstStyle/>
          <a:p>
            <a:pPr algn="ctr"/>
            <a:r>
              <a:rPr lang="en-US" sz="1600">
                <a:solidFill>
                  <a:schemeClr val="bg1"/>
                </a:solidFill>
                <a:latin typeface="Calibri" panose="020F0502020204030204" pitchFamily="34" charset="0"/>
                <a:cs typeface="Calibri" panose="020F0502020204030204" pitchFamily="34" charset="0"/>
              </a:rPr>
              <a:t>Training and Education</a:t>
            </a:r>
          </a:p>
        </p:txBody>
      </p:sp>
      <p:pic>
        <p:nvPicPr>
          <p:cNvPr id="30" name="Picture 29">
            <a:extLst>
              <a:ext uri="{FF2B5EF4-FFF2-40B4-BE49-F238E27FC236}">
                <a16:creationId xmlns:a16="http://schemas.microsoft.com/office/drawing/2014/main" id="{A244DC90-7B3A-87D1-1004-64B204C3B215}"/>
              </a:ext>
            </a:extLst>
          </p:cNvPr>
          <p:cNvPicPr>
            <a:picLocks noChangeAspect="1"/>
          </p:cNvPicPr>
          <p:nvPr/>
        </p:nvPicPr>
        <p:blipFill>
          <a:blip r:embed="rId7"/>
          <a:stretch>
            <a:fillRect/>
          </a:stretch>
        </p:blipFill>
        <p:spPr>
          <a:xfrm>
            <a:off x="6778885" y="-1209648"/>
            <a:ext cx="304800" cy="304800"/>
          </a:xfrm>
          <a:prstGeom prst="rect">
            <a:avLst/>
          </a:prstGeom>
        </p:spPr>
      </p:pic>
      <p:sp>
        <p:nvSpPr>
          <p:cNvPr id="44" name="TextBox 43">
            <a:extLst>
              <a:ext uri="{FF2B5EF4-FFF2-40B4-BE49-F238E27FC236}">
                <a16:creationId xmlns:a16="http://schemas.microsoft.com/office/drawing/2014/main" id="{F1699D75-C4A9-1296-1948-D4A12DD553B6}"/>
              </a:ext>
            </a:extLst>
          </p:cNvPr>
          <p:cNvSpPr txBox="1"/>
          <p:nvPr/>
        </p:nvSpPr>
        <p:spPr>
          <a:xfrm>
            <a:off x="9444107" y="-861061"/>
            <a:ext cx="1554648" cy="584775"/>
          </a:xfrm>
          <a:prstGeom prst="rect">
            <a:avLst/>
          </a:prstGeom>
          <a:noFill/>
        </p:spPr>
        <p:txBody>
          <a:bodyPr wrap="square" rtlCol="0">
            <a:spAutoFit/>
          </a:bodyPr>
          <a:lstStyle/>
          <a:p>
            <a:pPr algn="ctr"/>
            <a:r>
              <a:rPr lang="en-US" sz="1600">
                <a:solidFill>
                  <a:schemeClr val="bg1"/>
                </a:solidFill>
                <a:latin typeface="Calibri" panose="020F0502020204030204" pitchFamily="34" charset="0"/>
                <a:cs typeface="Calibri" panose="020F0502020204030204" pitchFamily="34" charset="0"/>
              </a:rPr>
              <a:t>Continuous Improvement</a:t>
            </a:r>
          </a:p>
        </p:txBody>
      </p:sp>
      <p:pic>
        <p:nvPicPr>
          <p:cNvPr id="45" name="Picture 44">
            <a:extLst>
              <a:ext uri="{FF2B5EF4-FFF2-40B4-BE49-F238E27FC236}">
                <a16:creationId xmlns:a16="http://schemas.microsoft.com/office/drawing/2014/main" id="{F3AF35ED-10C6-BED9-93C8-A6997F606616}"/>
              </a:ext>
            </a:extLst>
          </p:cNvPr>
          <p:cNvPicPr>
            <a:picLocks noChangeAspect="1"/>
          </p:cNvPicPr>
          <p:nvPr/>
        </p:nvPicPr>
        <p:blipFill>
          <a:blip r:embed="rId8"/>
          <a:stretch>
            <a:fillRect/>
          </a:stretch>
        </p:blipFill>
        <p:spPr>
          <a:xfrm>
            <a:off x="10069031" y="-1209648"/>
            <a:ext cx="304800" cy="304800"/>
          </a:xfrm>
          <a:prstGeom prst="rect">
            <a:avLst/>
          </a:prstGeom>
        </p:spPr>
      </p:pic>
      <p:sp>
        <p:nvSpPr>
          <p:cNvPr id="68" name="Down Arrow Callout 67">
            <a:extLst>
              <a:ext uri="{FF2B5EF4-FFF2-40B4-BE49-F238E27FC236}">
                <a16:creationId xmlns:a16="http://schemas.microsoft.com/office/drawing/2014/main" id="{9306934D-5A72-1F1D-EE0D-B21E6A3AE6FA}"/>
              </a:ext>
            </a:extLst>
          </p:cNvPr>
          <p:cNvSpPr/>
          <p:nvPr/>
        </p:nvSpPr>
        <p:spPr>
          <a:xfrm>
            <a:off x="-6482004" y="432338"/>
            <a:ext cx="2302934" cy="584775"/>
          </a:xfrm>
          <a:prstGeom prst="downArrowCallou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Do not remove</a:t>
            </a:r>
          </a:p>
        </p:txBody>
      </p:sp>
      <p:sp>
        <p:nvSpPr>
          <p:cNvPr id="69" name="Rounded Rectangle 68">
            <a:extLst>
              <a:ext uri="{FF2B5EF4-FFF2-40B4-BE49-F238E27FC236}">
                <a16:creationId xmlns:a16="http://schemas.microsoft.com/office/drawing/2014/main" id="{24630972-0DE8-6C3E-0F1B-8E8904336045}"/>
              </a:ext>
            </a:extLst>
          </p:cNvPr>
          <p:cNvSpPr/>
          <p:nvPr/>
        </p:nvSpPr>
        <p:spPr>
          <a:xfrm>
            <a:off x="-13128243" y="1549913"/>
            <a:ext cx="10272040" cy="1406284"/>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Rounded Rectangle 69">
            <a:extLst>
              <a:ext uri="{FF2B5EF4-FFF2-40B4-BE49-F238E27FC236}">
                <a16:creationId xmlns:a16="http://schemas.microsoft.com/office/drawing/2014/main" id="{ABCA63FA-C6F8-8BBE-E07F-EFAB3FB3D2AF}"/>
              </a:ext>
            </a:extLst>
          </p:cNvPr>
          <p:cNvSpPr/>
          <p:nvPr/>
        </p:nvSpPr>
        <p:spPr>
          <a:xfrm>
            <a:off x="-11851249" y="3158963"/>
            <a:ext cx="10272039" cy="1406284"/>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ounded Rectangle 70">
            <a:extLst>
              <a:ext uri="{FF2B5EF4-FFF2-40B4-BE49-F238E27FC236}">
                <a16:creationId xmlns:a16="http://schemas.microsoft.com/office/drawing/2014/main" id="{AB73B591-C3E4-6AA6-E75B-F7B8644BA0CB}"/>
              </a:ext>
            </a:extLst>
          </p:cNvPr>
          <p:cNvSpPr/>
          <p:nvPr/>
        </p:nvSpPr>
        <p:spPr>
          <a:xfrm>
            <a:off x="-10515492" y="4766079"/>
            <a:ext cx="10272038" cy="1406284"/>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2" name="Picture 71" descr="A grey and black logo&#10;&#10;Description automatically generated">
            <a:extLst>
              <a:ext uri="{FF2B5EF4-FFF2-40B4-BE49-F238E27FC236}">
                <a16:creationId xmlns:a16="http://schemas.microsoft.com/office/drawing/2014/main" id="{0AD9E266-806A-B046-7C40-3C93F470B703}"/>
              </a:ext>
            </a:extLst>
          </p:cNvPr>
          <p:cNvPicPr>
            <a:picLocks noChangeAspect="1"/>
          </p:cNvPicPr>
          <p:nvPr/>
        </p:nvPicPr>
        <p:blipFill>
          <a:blip r:embed="rId9"/>
          <a:stretch>
            <a:fillRect/>
          </a:stretch>
        </p:blipFill>
        <p:spPr>
          <a:xfrm>
            <a:off x="-11742654" y="3303305"/>
            <a:ext cx="1168400" cy="1117600"/>
          </a:xfrm>
          <a:prstGeom prst="rect">
            <a:avLst/>
          </a:prstGeom>
        </p:spPr>
      </p:pic>
      <p:pic>
        <p:nvPicPr>
          <p:cNvPr id="74" name="Picture 73" descr="A yellow star with black text&#10;&#10;Description automatically generated">
            <a:extLst>
              <a:ext uri="{FF2B5EF4-FFF2-40B4-BE49-F238E27FC236}">
                <a16:creationId xmlns:a16="http://schemas.microsoft.com/office/drawing/2014/main" id="{32F4DF7C-D5DB-484E-3857-BE3A1387FDAD}"/>
              </a:ext>
            </a:extLst>
          </p:cNvPr>
          <p:cNvPicPr>
            <a:picLocks noChangeAspect="1"/>
          </p:cNvPicPr>
          <p:nvPr/>
        </p:nvPicPr>
        <p:blipFill>
          <a:blip r:embed="rId10"/>
          <a:stretch>
            <a:fillRect/>
          </a:stretch>
        </p:blipFill>
        <p:spPr>
          <a:xfrm>
            <a:off x="-13019649" y="1687971"/>
            <a:ext cx="1168400" cy="1117600"/>
          </a:xfrm>
          <a:prstGeom prst="rect">
            <a:avLst/>
          </a:prstGeom>
        </p:spPr>
      </p:pic>
      <p:grpSp>
        <p:nvGrpSpPr>
          <p:cNvPr id="75" name="Group 74">
            <a:extLst>
              <a:ext uri="{FF2B5EF4-FFF2-40B4-BE49-F238E27FC236}">
                <a16:creationId xmlns:a16="http://schemas.microsoft.com/office/drawing/2014/main" id="{AD060383-6706-5A3E-0F62-55ECF194ADED}"/>
              </a:ext>
            </a:extLst>
          </p:cNvPr>
          <p:cNvGrpSpPr/>
          <p:nvPr/>
        </p:nvGrpSpPr>
        <p:grpSpPr>
          <a:xfrm>
            <a:off x="-8993553" y="4863306"/>
            <a:ext cx="2083018" cy="1271963"/>
            <a:chOff x="2481919" y="4863306"/>
            <a:chExt cx="2083018" cy="1271963"/>
          </a:xfrm>
        </p:grpSpPr>
        <p:pic>
          <p:nvPicPr>
            <p:cNvPr id="76" name="Picture 75" descr="A blue pencil and ruler&#10;&#10;Description automatically generated">
              <a:extLst>
                <a:ext uri="{FF2B5EF4-FFF2-40B4-BE49-F238E27FC236}">
                  <a16:creationId xmlns:a16="http://schemas.microsoft.com/office/drawing/2014/main" id="{6D1D00D8-B6EA-35C4-77AE-52EDAC110908}"/>
                </a:ext>
              </a:extLst>
            </p:cNvPr>
            <p:cNvPicPr>
              <a:picLocks noChangeAspect="1"/>
            </p:cNvPicPr>
            <p:nvPr/>
          </p:nvPicPr>
          <p:blipFill>
            <a:blip r:embed="rId11"/>
            <a:stretch>
              <a:fillRect/>
            </a:stretch>
          </p:blipFill>
          <p:spPr>
            <a:xfrm>
              <a:off x="2582883" y="5113522"/>
              <a:ext cx="720000" cy="720000"/>
            </a:xfrm>
            <a:prstGeom prst="rect">
              <a:avLst/>
            </a:prstGeom>
          </p:spPr>
        </p:pic>
        <p:pic>
          <p:nvPicPr>
            <p:cNvPr id="77" name="Picture 76" descr="A blue symbol with a wrench and a hammer&#10;&#10;Description automatically generated">
              <a:extLst>
                <a:ext uri="{FF2B5EF4-FFF2-40B4-BE49-F238E27FC236}">
                  <a16:creationId xmlns:a16="http://schemas.microsoft.com/office/drawing/2014/main" id="{1CC6C81D-A7C6-BF91-2CD0-76F6C0D88EF6}"/>
                </a:ext>
              </a:extLst>
            </p:cNvPr>
            <p:cNvPicPr>
              <a:picLocks noChangeAspect="1"/>
            </p:cNvPicPr>
            <p:nvPr/>
          </p:nvPicPr>
          <p:blipFill>
            <a:blip r:embed="rId12"/>
            <a:stretch>
              <a:fillRect/>
            </a:stretch>
          </p:blipFill>
          <p:spPr>
            <a:xfrm>
              <a:off x="3654552" y="5118191"/>
              <a:ext cx="720000" cy="720000"/>
            </a:xfrm>
            <a:prstGeom prst="rect">
              <a:avLst/>
            </a:prstGeom>
          </p:spPr>
        </p:pic>
        <p:pic>
          <p:nvPicPr>
            <p:cNvPr id="78" name="Picture 77" descr="A blue and black logo&#10;&#10;Description automatically generated">
              <a:extLst>
                <a:ext uri="{FF2B5EF4-FFF2-40B4-BE49-F238E27FC236}">
                  <a16:creationId xmlns:a16="http://schemas.microsoft.com/office/drawing/2014/main" id="{A685297D-0EFD-318C-8947-D896967E4106}"/>
                </a:ext>
              </a:extLst>
            </p:cNvPr>
            <p:cNvPicPr>
              <a:picLocks noChangeAspect="1"/>
            </p:cNvPicPr>
            <p:nvPr/>
          </p:nvPicPr>
          <p:blipFill>
            <a:blip r:embed="rId13">
              <a:duotone>
                <a:schemeClr val="bg2">
                  <a:shade val="45000"/>
                  <a:satMod val="135000"/>
                </a:schemeClr>
                <a:prstClr val="white"/>
              </a:duotone>
            </a:blip>
            <a:stretch>
              <a:fillRect/>
            </a:stretch>
          </p:blipFill>
          <p:spPr>
            <a:xfrm>
              <a:off x="3862152" y="4863306"/>
              <a:ext cx="304800" cy="304800"/>
            </a:xfrm>
            <a:prstGeom prst="rect">
              <a:avLst/>
            </a:prstGeom>
          </p:spPr>
        </p:pic>
        <p:pic>
          <p:nvPicPr>
            <p:cNvPr id="79" name="Picture 78" descr="A blue and black logo&#10;&#10;Description automatically generated">
              <a:extLst>
                <a:ext uri="{FF2B5EF4-FFF2-40B4-BE49-F238E27FC236}">
                  <a16:creationId xmlns:a16="http://schemas.microsoft.com/office/drawing/2014/main" id="{07B78E81-60FB-A100-D7BB-8641D06F3B94}"/>
                </a:ext>
              </a:extLst>
            </p:cNvPr>
            <p:cNvPicPr>
              <a:picLocks noChangeAspect="1"/>
            </p:cNvPicPr>
            <p:nvPr/>
          </p:nvPicPr>
          <p:blipFill>
            <a:blip r:embed="rId13">
              <a:duotone>
                <a:schemeClr val="bg2">
                  <a:shade val="45000"/>
                  <a:satMod val="135000"/>
                </a:schemeClr>
                <a:prstClr val="white"/>
              </a:duotone>
            </a:blip>
            <a:stretch>
              <a:fillRect/>
            </a:stretch>
          </p:blipFill>
          <p:spPr>
            <a:xfrm>
              <a:off x="2790096" y="4863306"/>
              <a:ext cx="304800" cy="304800"/>
            </a:xfrm>
            <a:prstGeom prst="rect">
              <a:avLst/>
            </a:prstGeom>
          </p:spPr>
        </p:pic>
        <p:sp>
          <p:nvSpPr>
            <p:cNvPr id="80" name="TextBox 79">
              <a:extLst>
                <a:ext uri="{FF2B5EF4-FFF2-40B4-BE49-F238E27FC236}">
                  <a16:creationId xmlns:a16="http://schemas.microsoft.com/office/drawing/2014/main" id="{C1DE8BD1-D0C9-0DD2-13A6-E4425FD20467}"/>
                </a:ext>
              </a:extLst>
            </p:cNvPr>
            <p:cNvSpPr txBox="1"/>
            <p:nvPr/>
          </p:nvSpPr>
          <p:spPr>
            <a:xfrm>
              <a:off x="2481919" y="5791491"/>
              <a:ext cx="921155" cy="338554"/>
            </a:xfrm>
            <a:prstGeom prst="rect">
              <a:avLst/>
            </a:prstGeom>
            <a:noFill/>
          </p:spPr>
          <p:txBody>
            <a:bodyPr wrap="square" rtlCol="0">
              <a:spAutoFit/>
            </a:bodyPr>
            <a:lstStyle/>
            <a:p>
              <a:pPr algn="ctr"/>
              <a:r>
                <a:rPr lang="en-US" sz="800" dirty="0">
                  <a:solidFill>
                    <a:srgbClr val="005BC8"/>
                  </a:solidFill>
                  <a:latin typeface="Calibri" panose="020F0502020204030204" pitchFamily="34" charset="0"/>
                  <a:cs typeface="Calibri" panose="020F0502020204030204" pitchFamily="34" charset="0"/>
                </a:rPr>
                <a:t>Consultation Through Design</a:t>
              </a:r>
            </a:p>
          </p:txBody>
        </p:sp>
        <p:sp>
          <p:nvSpPr>
            <p:cNvPr id="81" name="TextBox 80">
              <a:extLst>
                <a:ext uri="{FF2B5EF4-FFF2-40B4-BE49-F238E27FC236}">
                  <a16:creationId xmlns:a16="http://schemas.microsoft.com/office/drawing/2014/main" id="{ECCB52C6-E6A1-ECE5-E724-4EAEA9A7ECAA}"/>
                </a:ext>
              </a:extLst>
            </p:cNvPr>
            <p:cNvSpPr txBox="1"/>
            <p:nvPr/>
          </p:nvSpPr>
          <p:spPr>
            <a:xfrm>
              <a:off x="3464167" y="5796715"/>
              <a:ext cx="1100770" cy="338554"/>
            </a:xfrm>
            <a:prstGeom prst="rect">
              <a:avLst/>
            </a:prstGeom>
            <a:noFill/>
          </p:spPr>
          <p:txBody>
            <a:bodyPr wrap="square" rtlCol="0">
              <a:spAutoFit/>
            </a:bodyPr>
            <a:lstStyle/>
            <a:p>
              <a:pPr algn="ctr"/>
              <a:r>
                <a:rPr lang="en-US" sz="800" dirty="0">
                  <a:solidFill>
                    <a:srgbClr val="005BC8"/>
                  </a:solidFill>
                  <a:latin typeface="Calibri" panose="020F0502020204030204" pitchFamily="34" charset="0"/>
                  <a:cs typeface="Calibri" panose="020F0502020204030204" pitchFamily="34" charset="0"/>
                </a:rPr>
                <a:t>Consultation Through Development</a:t>
              </a:r>
            </a:p>
          </p:txBody>
        </p:sp>
      </p:grpSp>
      <p:grpSp>
        <p:nvGrpSpPr>
          <p:cNvPr id="82" name="Group 81">
            <a:extLst>
              <a:ext uri="{FF2B5EF4-FFF2-40B4-BE49-F238E27FC236}">
                <a16:creationId xmlns:a16="http://schemas.microsoft.com/office/drawing/2014/main" id="{2EAD91A1-A361-734B-4F87-D1F20B796EE3}"/>
              </a:ext>
            </a:extLst>
          </p:cNvPr>
          <p:cNvGrpSpPr/>
          <p:nvPr/>
        </p:nvGrpSpPr>
        <p:grpSpPr>
          <a:xfrm>
            <a:off x="-11606304" y="1738487"/>
            <a:ext cx="8536227" cy="1029135"/>
            <a:chOff x="2453294" y="1788133"/>
            <a:chExt cx="8536227" cy="1029135"/>
          </a:xfrm>
        </p:grpSpPr>
        <p:pic>
          <p:nvPicPr>
            <p:cNvPr id="83" name="Picture 82">
              <a:extLst>
                <a:ext uri="{FF2B5EF4-FFF2-40B4-BE49-F238E27FC236}">
                  <a16:creationId xmlns:a16="http://schemas.microsoft.com/office/drawing/2014/main" id="{5893BA88-F3A1-ABCD-DB00-62729BB09F1E}"/>
                </a:ext>
              </a:extLst>
            </p:cNvPr>
            <p:cNvPicPr>
              <a:picLocks noChangeAspect="1"/>
            </p:cNvPicPr>
            <p:nvPr/>
          </p:nvPicPr>
          <p:blipFill>
            <a:blip r:embed="rId14"/>
            <a:srcRect/>
            <a:stretch/>
          </p:blipFill>
          <p:spPr>
            <a:xfrm>
              <a:off x="2582497" y="1790137"/>
              <a:ext cx="720000" cy="720000"/>
            </a:xfrm>
            <a:prstGeom prst="rect">
              <a:avLst/>
            </a:prstGeom>
          </p:spPr>
        </p:pic>
        <p:pic>
          <p:nvPicPr>
            <p:cNvPr id="84" name="Picture 83">
              <a:extLst>
                <a:ext uri="{FF2B5EF4-FFF2-40B4-BE49-F238E27FC236}">
                  <a16:creationId xmlns:a16="http://schemas.microsoft.com/office/drawing/2014/main" id="{70BD58E1-5838-2F5E-1C85-2E520F50EC6C}"/>
                </a:ext>
              </a:extLst>
            </p:cNvPr>
            <p:cNvPicPr>
              <a:picLocks noChangeAspect="1"/>
            </p:cNvPicPr>
            <p:nvPr/>
          </p:nvPicPr>
          <p:blipFill>
            <a:blip r:embed="rId15"/>
            <a:srcRect/>
            <a:stretch/>
          </p:blipFill>
          <p:spPr>
            <a:xfrm>
              <a:off x="3654552" y="1790137"/>
              <a:ext cx="720000" cy="720000"/>
            </a:xfrm>
            <a:prstGeom prst="rect">
              <a:avLst/>
            </a:prstGeom>
          </p:spPr>
        </p:pic>
        <p:pic>
          <p:nvPicPr>
            <p:cNvPr id="85" name="Picture 84">
              <a:extLst>
                <a:ext uri="{FF2B5EF4-FFF2-40B4-BE49-F238E27FC236}">
                  <a16:creationId xmlns:a16="http://schemas.microsoft.com/office/drawing/2014/main" id="{E9C0FE21-1316-7197-BE6A-D694F42C3CE3}"/>
                </a:ext>
              </a:extLst>
            </p:cNvPr>
            <p:cNvPicPr>
              <a:picLocks noChangeAspect="1"/>
            </p:cNvPicPr>
            <p:nvPr/>
          </p:nvPicPr>
          <p:blipFill>
            <a:blip r:embed="rId16"/>
            <a:srcRect/>
            <a:stretch/>
          </p:blipFill>
          <p:spPr>
            <a:xfrm>
              <a:off x="4722896" y="1788133"/>
              <a:ext cx="720000" cy="720000"/>
            </a:xfrm>
            <a:prstGeom prst="rect">
              <a:avLst/>
            </a:prstGeom>
          </p:spPr>
        </p:pic>
        <p:pic>
          <p:nvPicPr>
            <p:cNvPr id="86" name="Picture 85">
              <a:extLst>
                <a:ext uri="{FF2B5EF4-FFF2-40B4-BE49-F238E27FC236}">
                  <a16:creationId xmlns:a16="http://schemas.microsoft.com/office/drawing/2014/main" id="{4F60780D-6B40-03F9-1ED4-AF4AA5FB42E5}"/>
                </a:ext>
              </a:extLst>
            </p:cNvPr>
            <p:cNvPicPr>
              <a:picLocks noChangeAspect="1"/>
            </p:cNvPicPr>
            <p:nvPr/>
          </p:nvPicPr>
          <p:blipFill>
            <a:blip r:embed="rId17"/>
            <a:srcRect/>
            <a:stretch/>
          </p:blipFill>
          <p:spPr>
            <a:xfrm>
              <a:off x="5788199" y="1788133"/>
              <a:ext cx="720000" cy="720000"/>
            </a:xfrm>
            <a:prstGeom prst="rect">
              <a:avLst/>
            </a:prstGeom>
          </p:spPr>
        </p:pic>
        <p:pic>
          <p:nvPicPr>
            <p:cNvPr id="87" name="Picture 86">
              <a:extLst>
                <a:ext uri="{FF2B5EF4-FFF2-40B4-BE49-F238E27FC236}">
                  <a16:creationId xmlns:a16="http://schemas.microsoft.com/office/drawing/2014/main" id="{43BF637A-88C3-66F2-BAB6-DB7AC15F207B}"/>
                </a:ext>
              </a:extLst>
            </p:cNvPr>
            <p:cNvPicPr>
              <a:picLocks noChangeAspect="1"/>
            </p:cNvPicPr>
            <p:nvPr/>
          </p:nvPicPr>
          <p:blipFill>
            <a:blip r:embed="rId18"/>
            <a:srcRect/>
            <a:stretch/>
          </p:blipFill>
          <p:spPr>
            <a:xfrm>
              <a:off x="6854168" y="1788133"/>
              <a:ext cx="720000" cy="720000"/>
            </a:xfrm>
            <a:prstGeom prst="rect">
              <a:avLst/>
            </a:prstGeom>
          </p:spPr>
        </p:pic>
        <p:pic>
          <p:nvPicPr>
            <p:cNvPr id="88" name="Picture 87">
              <a:extLst>
                <a:ext uri="{FF2B5EF4-FFF2-40B4-BE49-F238E27FC236}">
                  <a16:creationId xmlns:a16="http://schemas.microsoft.com/office/drawing/2014/main" id="{F4B4A322-0A3F-9342-1632-76CD6B1D178B}"/>
                </a:ext>
              </a:extLst>
            </p:cNvPr>
            <p:cNvPicPr>
              <a:picLocks noChangeAspect="1"/>
            </p:cNvPicPr>
            <p:nvPr/>
          </p:nvPicPr>
          <p:blipFill>
            <a:blip r:embed="rId19"/>
            <a:srcRect/>
            <a:stretch/>
          </p:blipFill>
          <p:spPr>
            <a:xfrm>
              <a:off x="7919917" y="1788133"/>
              <a:ext cx="720000" cy="720000"/>
            </a:xfrm>
            <a:prstGeom prst="rect">
              <a:avLst/>
            </a:prstGeom>
          </p:spPr>
        </p:pic>
        <p:pic>
          <p:nvPicPr>
            <p:cNvPr id="89" name="Picture 88">
              <a:extLst>
                <a:ext uri="{FF2B5EF4-FFF2-40B4-BE49-F238E27FC236}">
                  <a16:creationId xmlns:a16="http://schemas.microsoft.com/office/drawing/2014/main" id="{02939595-2C51-1898-3901-BAA26C934EDE}"/>
                </a:ext>
              </a:extLst>
            </p:cNvPr>
            <p:cNvPicPr>
              <a:picLocks noChangeAspect="1"/>
            </p:cNvPicPr>
            <p:nvPr/>
          </p:nvPicPr>
          <p:blipFill>
            <a:blip r:embed="rId20"/>
            <a:srcRect/>
            <a:stretch/>
          </p:blipFill>
          <p:spPr>
            <a:xfrm>
              <a:off x="8991972" y="1788133"/>
              <a:ext cx="720000" cy="720000"/>
            </a:xfrm>
            <a:prstGeom prst="rect">
              <a:avLst/>
            </a:prstGeom>
          </p:spPr>
        </p:pic>
        <p:pic>
          <p:nvPicPr>
            <p:cNvPr id="90" name="Picture 89" descr="A blue symbol with a wrench and a hammer&#10;&#10;Description automatically generated">
              <a:extLst>
                <a:ext uri="{FF2B5EF4-FFF2-40B4-BE49-F238E27FC236}">
                  <a16:creationId xmlns:a16="http://schemas.microsoft.com/office/drawing/2014/main" id="{8F0B35D1-EE9A-1751-A2C0-29E48A2320D3}"/>
                </a:ext>
              </a:extLst>
            </p:cNvPr>
            <p:cNvPicPr>
              <a:picLocks noChangeAspect="1"/>
            </p:cNvPicPr>
            <p:nvPr/>
          </p:nvPicPr>
          <p:blipFill>
            <a:blip r:embed="rId12"/>
            <a:stretch>
              <a:fillRect/>
            </a:stretch>
          </p:blipFill>
          <p:spPr>
            <a:xfrm>
              <a:off x="10064027" y="1788133"/>
              <a:ext cx="720000" cy="720000"/>
            </a:xfrm>
            <a:prstGeom prst="rect">
              <a:avLst/>
            </a:prstGeom>
          </p:spPr>
        </p:pic>
        <p:sp>
          <p:nvSpPr>
            <p:cNvPr id="91" name="TextBox 90">
              <a:extLst>
                <a:ext uri="{FF2B5EF4-FFF2-40B4-BE49-F238E27FC236}">
                  <a16:creationId xmlns:a16="http://schemas.microsoft.com/office/drawing/2014/main" id="{9713F2EC-1B65-000B-C1A9-4E908F0516B9}"/>
                </a:ext>
              </a:extLst>
            </p:cNvPr>
            <p:cNvSpPr txBox="1"/>
            <p:nvPr/>
          </p:nvSpPr>
          <p:spPr>
            <a:xfrm>
              <a:off x="2453294" y="2478714"/>
              <a:ext cx="984139" cy="338554"/>
            </a:xfrm>
            <a:prstGeom prst="rect">
              <a:avLst/>
            </a:prstGeom>
            <a:noFill/>
          </p:spPr>
          <p:txBody>
            <a:bodyPr wrap="square" rtlCol="0">
              <a:spAutoFit/>
            </a:bodyPr>
            <a:lstStyle/>
            <a:p>
              <a:pPr algn="ctr"/>
              <a:r>
                <a:rPr lang="en-US" sz="800" dirty="0">
                  <a:solidFill>
                    <a:srgbClr val="005BC8"/>
                  </a:solidFill>
                  <a:latin typeface="Calibri" panose="020F0502020204030204" pitchFamily="34" charset="0"/>
                  <a:cs typeface="Calibri" panose="020F0502020204030204" pitchFamily="34" charset="0"/>
                </a:rPr>
                <a:t>UX Design &amp; Research Strategy</a:t>
              </a:r>
            </a:p>
          </p:txBody>
        </p:sp>
        <p:sp>
          <p:nvSpPr>
            <p:cNvPr id="92" name="TextBox 91">
              <a:extLst>
                <a:ext uri="{FF2B5EF4-FFF2-40B4-BE49-F238E27FC236}">
                  <a16:creationId xmlns:a16="http://schemas.microsoft.com/office/drawing/2014/main" id="{421B1843-A7A7-B4EA-032D-F4419F764729}"/>
                </a:ext>
              </a:extLst>
            </p:cNvPr>
            <p:cNvSpPr txBox="1"/>
            <p:nvPr/>
          </p:nvSpPr>
          <p:spPr>
            <a:xfrm>
              <a:off x="3487045" y="2478714"/>
              <a:ext cx="984139" cy="338554"/>
            </a:xfrm>
            <a:prstGeom prst="rect">
              <a:avLst/>
            </a:prstGeom>
            <a:noFill/>
          </p:spPr>
          <p:txBody>
            <a:bodyPr wrap="square" rtlCol="0">
              <a:spAutoFit/>
            </a:bodyPr>
            <a:lstStyle/>
            <a:p>
              <a:pPr algn="ctr"/>
              <a:r>
                <a:rPr lang="en-US" sz="800" dirty="0">
                  <a:solidFill>
                    <a:srgbClr val="005BC8"/>
                  </a:solidFill>
                  <a:latin typeface="Calibri" panose="020F0502020204030204" pitchFamily="34" charset="0"/>
                  <a:cs typeface="Calibri" panose="020F0502020204030204" pitchFamily="34" charset="0"/>
                </a:rPr>
                <a:t>Rigorous Discovery Research</a:t>
              </a:r>
            </a:p>
          </p:txBody>
        </p:sp>
        <p:sp>
          <p:nvSpPr>
            <p:cNvPr id="93" name="TextBox 92">
              <a:extLst>
                <a:ext uri="{FF2B5EF4-FFF2-40B4-BE49-F238E27FC236}">
                  <a16:creationId xmlns:a16="http://schemas.microsoft.com/office/drawing/2014/main" id="{E9D1CDE6-DADB-97DC-54FF-ADE751EDF54A}"/>
                </a:ext>
              </a:extLst>
            </p:cNvPr>
            <p:cNvSpPr txBox="1"/>
            <p:nvPr/>
          </p:nvSpPr>
          <p:spPr>
            <a:xfrm>
              <a:off x="4590631" y="2478714"/>
              <a:ext cx="984139" cy="338554"/>
            </a:xfrm>
            <a:prstGeom prst="rect">
              <a:avLst/>
            </a:prstGeom>
            <a:noFill/>
          </p:spPr>
          <p:txBody>
            <a:bodyPr wrap="square" rtlCol="0">
              <a:spAutoFit/>
            </a:bodyPr>
            <a:lstStyle/>
            <a:p>
              <a:pPr algn="ctr"/>
              <a:r>
                <a:rPr lang="en-US" sz="800" dirty="0">
                  <a:solidFill>
                    <a:srgbClr val="005BC8"/>
                  </a:solidFill>
                  <a:latin typeface="Calibri" panose="020F0502020204030204" pitchFamily="34" charset="0"/>
                  <a:cs typeface="Calibri" panose="020F0502020204030204" pitchFamily="34" charset="0"/>
                </a:rPr>
                <a:t>Low-Fidelity Wireframes/Mocks</a:t>
              </a:r>
            </a:p>
          </p:txBody>
        </p:sp>
        <p:sp>
          <p:nvSpPr>
            <p:cNvPr id="94" name="TextBox 93">
              <a:extLst>
                <a:ext uri="{FF2B5EF4-FFF2-40B4-BE49-F238E27FC236}">
                  <a16:creationId xmlns:a16="http://schemas.microsoft.com/office/drawing/2014/main" id="{24A853EE-2A0E-7403-A766-09ED9466FA9B}"/>
                </a:ext>
              </a:extLst>
            </p:cNvPr>
            <p:cNvSpPr txBox="1"/>
            <p:nvPr/>
          </p:nvSpPr>
          <p:spPr>
            <a:xfrm>
              <a:off x="5656380" y="2478714"/>
              <a:ext cx="984139" cy="338554"/>
            </a:xfrm>
            <a:prstGeom prst="rect">
              <a:avLst/>
            </a:prstGeom>
            <a:noFill/>
          </p:spPr>
          <p:txBody>
            <a:bodyPr wrap="square" rtlCol="0">
              <a:spAutoFit/>
            </a:bodyPr>
            <a:lstStyle/>
            <a:p>
              <a:pPr algn="ctr"/>
              <a:r>
                <a:rPr lang="en-US" sz="800" dirty="0">
                  <a:solidFill>
                    <a:srgbClr val="005BC8"/>
                  </a:solidFill>
                  <a:latin typeface="Calibri" panose="020F0502020204030204" pitchFamily="34" charset="0"/>
                  <a:cs typeface="Calibri" panose="020F0502020204030204" pitchFamily="34" charset="0"/>
                </a:rPr>
                <a:t>High-Fidelity Wireframes/Mocks</a:t>
              </a:r>
            </a:p>
          </p:txBody>
        </p:sp>
        <p:sp>
          <p:nvSpPr>
            <p:cNvPr id="95" name="TextBox 94">
              <a:extLst>
                <a:ext uri="{FF2B5EF4-FFF2-40B4-BE49-F238E27FC236}">
                  <a16:creationId xmlns:a16="http://schemas.microsoft.com/office/drawing/2014/main" id="{818057C3-2467-B568-81F1-6D99370C127E}"/>
                </a:ext>
              </a:extLst>
            </p:cNvPr>
            <p:cNvSpPr txBox="1"/>
            <p:nvPr/>
          </p:nvSpPr>
          <p:spPr>
            <a:xfrm>
              <a:off x="6715822" y="2478714"/>
              <a:ext cx="984139" cy="338554"/>
            </a:xfrm>
            <a:prstGeom prst="rect">
              <a:avLst/>
            </a:prstGeom>
            <a:noFill/>
          </p:spPr>
          <p:txBody>
            <a:bodyPr wrap="square" rtlCol="0">
              <a:spAutoFit/>
            </a:bodyPr>
            <a:lstStyle/>
            <a:p>
              <a:pPr algn="ctr"/>
              <a:r>
                <a:rPr lang="en-US" sz="800" dirty="0">
                  <a:solidFill>
                    <a:srgbClr val="005BC8"/>
                  </a:solidFill>
                  <a:latin typeface="Calibri" panose="020F0502020204030204" pitchFamily="34" charset="0"/>
                  <a:cs typeface="Calibri" panose="020F0502020204030204" pitchFamily="34" charset="0"/>
                </a:rPr>
                <a:t>Functional Prototype</a:t>
              </a:r>
            </a:p>
          </p:txBody>
        </p:sp>
        <p:sp>
          <p:nvSpPr>
            <p:cNvPr id="96" name="TextBox 95">
              <a:extLst>
                <a:ext uri="{FF2B5EF4-FFF2-40B4-BE49-F238E27FC236}">
                  <a16:creationId xmlns:a16="http://schemas.microsoft.com/office/drawing/2014/main" id="{331D1AC5-78FD-2D25-7B07-B213753115C9}"/>
                </a:ext>
              </a:extLst>
            </p:cNvPr>
            <p:cNvSpPr txBox="1"/>
            <p:nvPr/>
          </p:nvSpPr>
          <p:spPr>
            <a:xfrm>
              <a:off x="7781571" y="2478714"/>
              <a:ext cx="984139" cy="338554"/>
            </a:xfrm>
            <a:prstGeom prst="rect">
              <a:avLst/>
            </a:prstGeom>
            <a:noFill/>
          </p:spPr>
          <p:txBody>
            <a:bodyPr wrap="square" rtlCol="0">
              <a:spAutoFit/>
            </a:bodyPr>
            <a:lstStyle/>
            <a:p>
              <a:pPr algn="ctr"/>
              <a:r>
                <a:rPr lang="en-US" sz="800" dirty="0">
                  <a:solidFill>
                    <a:srgbClr val="005BC8"/>
                  </a:solidFill>
                  <a:latin typeface="Calibri" panose="020F0502020204030204" pitchFamily="34" charset="0"/>
                  <a:cs typeface="Calibri" panose="020F0502020204030204" pitchFamily="34" charset="0"/>
                </a:rPr>
                <a:t>Usability Testing on Prototype</a:t>
              </a:r>
            </a:p>
          </p:txBody>
        </p:sp>
        <p:sp>
          <p:nvSpPr>
            <p:cNvPr id="97" name="TextBox 96">
              <a:extLst>
                <a:ext uri="{FF2B5EF4-FFF2-40B4-BE49-F238E27FC236}">
                  <a16:creationId xmlns:a16="http://schemas.microsoft.com/office/drawing/2014/main" id="{82401729-052B-4066-0D9C-73BFE62EA855}"/>
                </a:ext>
              </a:extLst>
            </p:cNvPr>
            <p:cNvSpPr txBox="1"/>
            <p:nvPr/>
          </p:nvSpPr>
          <p:spPr>
            <a:xfrm>
              <a:off x="8835121" y="2478714"/>
              <a:ext cx="1040812" cy="338554"/>
            </a:xfrm>
            <a:prstGeom prst="rect">
              <a:avLst/>
            </a:prstGeom>
            <a:noFill/>
          </p:spPr>
          <p:txBody>
            <a:bodyPr wrap="square" rtlCol="0">
              <a:spAutoFit/>
            </a:bodyPr>
            <a:lstStyle/>
            <a:p>
              <a:pPr algn="ctr"/>
              <a:r>
                <a:rPr lang="en-US" sz="800" dirty="0">
                  <a:solidFill>
                    <a:srgbClr val="005BC8"/>
                  </a:solidFill>
                  <a:latin typeface="Calibri" panose="020F0502020204030204" pitchFamily="34" charset="0"/>
                  <a:cs typeface="Calibri" panose="020F0502020204030204" pitchFamily="34" charset="0"/>
                </a:rPr>
                <a:t>Senior Stakeholder Checkpoint/Sign-off</a:t>
              </a:r>
            </a:p>
          </p:txBody>
        </p:sp>
        <p:sp>
          <p:nvSpPr>
            <p:cNvPr id="98" name="TextBox 97">
              <a:extLst>
                <a:ext uri="{FF2B5EF4-FFF2-40B4-BE49-F238E27FC236}">
                  <a16:creationId xmlns:a16="http://schemas.microsoft.com/office/drawing/2014/main" id="{719B0718-866C-D359-0720-87DA7983C5AE}"/>
                </a:ext>
              </a:extLst>
            </p:cNvPr>
            <p:cNvSpPr txBox="1"/>
            <p:nvPr/>
          </p:nvSpPr>
          <p:spPr>
            <a:xfrm>
              <a:off x="9858532" y="2478714"/>
              <a:ext cx="1130989" cy="338554"/>
            </a:xfrm>
            <a:prstGeom prst="rect">
              <a:avLst/>
            </a:prstGeom>
            <a:noFill/>
          </p:spPr>
          <p:txBody>
            <a:bodyPr wrap="square" rtlCol="0">
              <a:spAutoFit/>
            </a:bodyPr>
            <a:lstStyle/>
            <a:p>
              <a:pPr algn="ctr"/>
              <a:r>
                <a:rPr lang="en-US" sz="800" dirty="0">
                  <a:solidFill>
                    <a:srgbClr val="005BC8"/>
                  </a:solidFill>
                  <a:latin typeface="Calibri" panose="020F0502020204030204" pitchFamily="34" charset="0"/>
                  <a:cs typeface="Calibri" panose="020F0502020204030204" pitchFamily="34" charset="0"/>
                </a:rPr>
                <a:t>Consultation Through Development</a:t>
              </a:r>
            </a:p>
          </p:txBody>
        </p:sp>
      </p:grpSp>
      <p:grpSp>
        <p:nvGrpSpPr>
          <p:cNvPr id="99" name="Group 98">
            <a:extLst>
              <a:ext uri="{FF2B5EF4-FFF2-40B4-BE49-F238E27FC236}">
                <a16:creationId xmlns:a16="http://schemas.microsoft.com/office/drawing/2014/main" id="{EA74AFCB-4DEA-0972-2CED-A69FC0EB5E97}"/>
              </a:ext>
            </a:extLst>
          </p:cNvPr>
          <p:cNvGrpSpPr/>
          <p:nvPr/>
        </p:nvGrpSpPr>
        <p:grpSpPr>
          <a:xfrm>
            <a:off x="-10329309" y="3344566"/>
            <a:ext cx="6360119" cy="1152246"/>
            <a:chOff x="2481919" y="3344566"/>
            <a:chExt cx="6360119" cy="1152246"/>
          </a:xfrm>
        </p:grpSpPr>
        <p:pic>
          <p:nvPicPr>
            <p:cNvPr id="100" name="Picture 99">
              <a:extLst>
                <a:ext uri="{FF2B5EF4-FFF2-40B4-BE49-F238E27FC236}">
                  <a16:creationId xmlns:a16="http://schemas.microsoft.com/office/drawing/2014/main" id="{9812BA58-4FBC-155C-A162-D3A0C9E836E7}"/>
                </a:ext>
              </a:extLst>
            </p:cNvPr>
            <p:cNvPicPr>
              <a:picLocks noChangeAspect="1"/>
            </p:cNvPicPr>
            <p:nvPr/>
          </p:nvPicPr>
          <p:blipFill>
            <a:blip r:embed="rId15"/>
            <a:srcRect/>
            <a:stretch/>
          </p:blipFill>
          <p:spPr>
            <a:xfrm>
              <a:off x="3683177" y="3346570"/>
              <a:ext cx="720000" cy="720000"/>
            </a:xfrm>
            <a:prstGeom prst="rect">
              <a:avLst/>
            </a:prstGeom>
          </p:spPr>
        </p:pic>
        <p:pic>
          <p:nvPicPr>
            <p:cNvPr id="101" name="Picture 100">
              <a:extLst>
                <a:ext uri="{FF2B5EF4-FFF2-40B4-BE49-F238E27FC236}">
                  <a16:creationId xmlns:a16="http://schemas.microsoft.com/office/drawing/2014/main" id="{0C0B088B-EEFD-A487-39A1-865094E18DBB}"/>
                </a:ext>
              </a:extLst>
            </p:cNvPr>
            <p:cNvPicPr>
              <a:picLocks noChangeAspect="1"/>
            </p:cNvPicPr>
            <p:nvPr/>
          </p:nvPicPr>
          <p:blipFill>
            <a:blip r:embed="rId21"/>
            <a:srcRect/>
            <a:stretch/>
          </p:blipFill>
          <p:spPr>
            <a:xfrm>
              <a:off x="4751521" y="3344566"/>
              <a:ext cx="720000" cy="720000"/>
            </a:xfrm>
            <a:prstGeom prst="rect">
              <a:avLst/>
            </a:prstGeom>
          </p:spPr>
        </p:pic>
        <p:pic>
          <p:nvPicPr>
            <p:cNvPr id="102" name="Picture 101">
              <a:extLst>
                <a:ext uri="{FF2B5EF4-FFF2-40B4-BE49-F238E27FC236}">
                  <a16:creationId xmlns:a16="http://schemas.microsoft.com/office/drawing/2014/main" id="{CFCA0EC0-2F3C-39CC-D28A-397FE00902EC}"/>
                </a:ext>
              </a:extLst>
            </p:cNvPr>
            <p:cNvPicPr>
              <a:picLocks noChangeAspect="1"/>
            </p:cNvPicPr>
            <p:nvPr/>
          </p:nvPicPr>
          <p:blipFill>
            <a:blip r:embed="rId19"/>
            <a:srcRect/>
            <a:stretch/>
          </p:blipFill>
          <p:spPr>
            <a:xfrm>
              <a:off x="5791906" y="3344566"/>
              <a:ext cx="720000" cy="720000"/>
            </a:xfrm>
            <a:prstGeom prst="rect">
              <a:avLst/>
            </a:prstGeom>
          </p:spPr>
        </p:pic>
        <p:pic>
          <p:nvPicPr>
            <p:cNvPr id="103" name="Picture 102">
              <a:extLst>
                <a:ext uri="{FF2B5EF4-FFF2-40B4-BE49-F238E27FC236}">
                  <a16:creationId xmlns:a16="http://schemas.microsoft.com/office/drawing/2014/main" id="{64A92C74-D2B3-B48E-358B-BBDD5EF3608E}"/>
                </a:ext>
              </a:extLst>
            </p:cNvPr>
            <p:cNvPicPr>
              <a:picLocks noChangeAspect="1"/>
            </p:cNvPicPr>
            <p:nvPr/>
          </p:nvPicPr>
          <p:blipFill>
            <a:blip r:embed="rId20"/>
            <a:srcRect/>
            <a:stretch/>
          </p:blipFill>
          <p:spPr>
            <a:xfrm>
              <a:off x="6851693" y="3344566"/>
              <a:ext cx="720000" cy="720000"/>
            </a:xfrm>
            <a:prstGeom prst="rect">
              <a:avLst/>
            </a:prstGeom>
          </p:spPr>
        </p:pic>
        <p:pic>
          <p:nvPicPr>
            <p:cNvPr id="104" name="Picture 103" descr="A blue symbol with a wrench and a hammer&#10;&#10;Description automatically generated">
              <a:extLst>
                <a:ext uri="{FF2B5EF4-FFF2-40B4-BE49-F238E27FC236}">
                  <a16:creationId xmlns:a16="http://schemas.microsoft.com/office/drawing/2014/main" id="{CDE39CE3-A2B9-3467-691C-DED97BA642BE}"/>
                </a:ext>
              </a:extLst>
            </p:cNvPr>
            <p:cNvPicPr>
              <a:picLocks noChangeAspect="1"/>
            </p:cNvPicPr>
            <p:nvPr/>
          </p:nvPicPr>
          <p:blipFill>
            <a:blip r:embed="rId12"/>
            <a:stretch>
              <a:fillRect/>
            </a:stretch>
          </p:blipFill>
          <p:spPr>
            <a:xfrm>
              <a:off x="7916544" y="3344566"/>
              <a:ext cx="720000" cy="720000"/>
            </a:xfrm>
            <a:prstGeom prst="rect">
              <a:avLst/>
            </a:prstGeom>
          </p:spPr>
        </p:pic>
        <p:sp>
          <p:nvSpPr>
            <p:cNvPr id="105" name="TextBox 104">
              <a:extLst>
                <a:ext uri="{FF2B5EF4-FFF2-40B4-BE49-F238E27FC236}">
                  <a16:creationId xmlns:a16="http://schemas.microsoft.com/office/drawing/2014/main" id="{7C6AD8A4-A633-6D03-78BE-6B48CB79C388}"/>
                </a:ext>
              </a:extLst>
            </p:cNvPr>
            <p:cNvSpPr txBox="1"/>
            <p:nvPr/>
          </p:nvSpPr>
          <p:spPr>
            <a:xfrm>
              <a:off x="3483249" y="4035147"/>
              <a:ext cx="1055747" cy="461665"/>
            </a:xfrm>
            <a:prstGeom prst="rect">
              <a:avLst/>
            </a:prstGeom>
            <a:noFill/>
          </p:spPr>
          <p:txBody>
            <a:bodyPr wrap="square" rtlCol="0">
              <a:spAutoFit/>
            </a:bodyPr>
            <a:lstStyle/>
            <a:p>
              <a:pPr algn="ctr"/>
              <a:r>
                <a:rPr lang="en-US" sz="800" dirty="0">
                  <a:solidFill>
                    <a:srgbClr val="005BC8"/>
                  </a:solidFill>
                  <a:latin typeface="Calibri" panose="020F0502020204030204" pitchFamily="34" charset="0"/>
                  <a:cs typeface="Calibri" panose="020F0502020204030204" pitchFamily="34" charset="0"/>
                </a:rPr>
                <a:t>Some Discovery Research </a:t>
              </a:r>
            </a:p>
            <a:p>
              <a:pPr algn="ctr"/>
              <a:r>
                <a:rPr lang="en-US" sz="800" dirty="0">
                  <a:solidFill>
                    <a:srgbClr val="005BC8"/>
                  </a:solidFill>
                  <a:latin typeface="Calibri" panose="020F0502020204030204" pitchFamily="34" charset="0"/>
                  <a:cs typeface="Calibri" panose="020F0502020204030204" pitchFamily="34" charset="0"/>
                </a:rPr>
                <a:t>(where time allows)</a:t>
              </a:r>
            </a:p>
          </p:txBody>
        </p:sp>
        <p:sp>
          <p:nvSpPr>
            <p:cNvPr id="106" name="TextBox 105">
              <a:extLst>
                <a:ext uri="{FF2B5EF4-FFF2-40B4-BE49-F238E27FC236}">
                  <a16:creationId xmlns:a16="http://schemas.microsoft.com/office/drawing/2014/main" id="{7F218468-51A9-9A87-CA74-C7B024F698B5}"/>
                </a:ext>
              </a:extLst>
            </p:cNvPr>
            <p:cNvSpPr txBox="1"/>
            <p:nvPr/>
          </p:nvSpPr>
          <p:spPr>
            <a:xfrm>
              <a:off x="4619256" y="4035147"/>
              <a:ext cx="984139" cy="461665"/>
            </a:xfrm>
            <a:prstGeom prst="rect">
              <a:avLst/>
            </a:prstGeom>
            <a:noFill/>
          </p:spPr>
          <p:txBody>
            <a:bodyPr wrap="square" rtlCol="0">
              <a:spAutoFit/>
            </a:bodyPr>
            <a:lstStyle/>
            <a:p>
              <a:pPr algn="ctr"/>
              <a:r>
                <a:rPr lang="en-US" sz="800" dirty="0">
                  <a:solidFill>
                    <a:srgbClr val="005BC8"/>
                  </a:solidFill>
                  <a:latin typeface="Calibri" panose="020F0502020204030204" pitchFamily="34" charset="0"/>
                  <a:cs typeface="Calibri" panose="020F0502020204030204" pitchFamily="34" charset="0"/>
                </a:rPr>
                <a:t>Mid-Fidelity Wireframes/Flat images</a:t>
              </a:r>
            </a:p>
          </p:txBody>
        </p:sp>
        <p:sp>
          <p:nvSpPr>
            <p:cNvPr id="107" name="TextBox 106">
              <a:extLst>
                <a:ext uri="{FF2B5EF4-FFF2-40B4-BE49-F238E27FC236}">
                  <a16:creationId xmlns:a16="http://schemas.microsoft.com/office/drawing/2014/main" id="{BB2AE9C9-8E75-D240-2EBE-2F949C91AF80}"/>
                </a:ext>
              </a:extLst>
            </p:cNvPr>
            <p:cNvSpPr txBox="1"/>
            <p:nvPr/>
          </p:nvSpPr>
          <p:spPr>
            <a:xfrm>
              <a:off x="5653560" y="4035147"/>
              <a:ext cx="984139" cy="461665"/>
            </a:xfrm>
            <a:prstGeom prst="rect">
              <a:avLst/>
            </a:prstGeom>
            <a:noFill/>
          </p:spPr>
          <p:txBody>
            <a:bodyPr wrap="square" rtlCol="0">
              <a:spAutoFit/>
            </a:bodyPr>
            <a:lstStyle/>
            <a:p>
              <a:pPr algn="ctr"/>
              <a:r>
                <a:rPr lang="en-US" sz="800" dirty="0">
                  <a:solidFill>
                    <a:srgbClr val="005BC8"/>
                  </a:solidFill>
                  <a:latin typeface="Calibri" panose="020F0502020204030204" pitchFamily="34" charset="0"/>
                  <a:cs typeface="Calibri" panose="020F0502020204030204" pitchFamily="34" charset="0"/>
                </a:rPr>
                <a:t>Light Usability Testing on Wireframes</a:t>
              </a:r>
            </a:p>
          </p:txBody>
        </p:sp>
        <p:sp>
          <p:nvSpPr>
            <p:cNvPr id="108" name="TextBox 107">
              <a:extLst>
                <a:ext uri="{FF2B5EF4-FFF2-40B4-BE49-F238E27FC236}">
                  <a16:creationId xmlns:a16="http://schemas.microsoft.com/office/drawing/2014/main" id="{E8DEC9B2-1E38-9370-C56B-367AA624FBC0}"/>
                </a:ext>
              </a:extLst>
            </p:cNvPr>
            <p:cNvSpPr txBox="1"/>
            <p:nvPr/>
          </p:nvSpPr>
          <p:spPr>
            <a:xfrm>
              <a:off x="6694842" y="4035147"/>
              <a:ext cx="1040812" cy="338554"/>
            </a:xfrm>
            <a:prstGeom prst="rect">
              <a:avLst/>
            </a:prstGeom>
            <a:noFill/>
          </p:spPr>
          <p:txBody>
            <a:bodyPr wrap="square" rtlCol="0">
              <a:spAutoFit/>
            </a:bodyPr>
            <a:lstStyle/>
            <a:p>
              <a:pPr algn="ctr"/>
              <a:r>
                <a:rPr lang="en-US" sz="800" dirty="0">
                  <a:solidFill>
                    <a:srgbClr val="005BC8"/>
                  </a:solidFill>
                  <a:latin typeface="Calibri" panose="020F0502020204030204" pitchFamily="34" charset="0"/>
                  <a:cs typeface="Calibri" panose="020F0502020204030204" pitchFamily="34" charset="0"/>
                </a:rPr>
                <a:t>Stakeholder Checkpoint/Review</a:t>
              </a:r>
            </a:p>
          </p:txBody>
        </p:sp>
        <p:sp>
          <p:nvSpPr>
            <p:cNvPr id="109" name="TextBox 108">
              <a:extLst>
                <a:ext uri="{FF2B5EF4-FFF2-40B4-BE49-F238E27FC236}">
                  <a16:creationId xmlns:a16="http://schemas.microsoft.com/office/drawing/2014/main" id="{68CC1BF8-E2C4-FA1F-62A2-E076F2875290}"/>
                </a:ext>
              </a:extLst>
            </p:cNvPr>
            <p:cNvSpPr txBox="1"/>
            <p:nvPr/>
          </p:nvSpPr>
          <p:spPr>
            <a:xfrm>
              <a:off x="7711049" y="4035147"/>
              <a:ext cx="1130989" cy="338554"/>
            </a:xfrm>
            <a:prstGeom prst="rect">
              <a:avLst/>
            </a:prstGeom>
            <a:noFill/>
          </p:spPr>
          <p:txBody>
            <a:bodyPr wrap="square" rtlCol="0">
              <a:spAutoFit/>
            </a:bodyPr>
            <a:lstStyle/>
            <a:p>
              <a:pPr algn="ctr"/>
              <a:r>
                <a:rPr lang="en-US" sz="800" dirty="0">
                  <a:solidFill>
                    <a:srgbClr val="005BC8"/>
                  </a:solidFill>
                  <a:latin typeface="Calibri" panose="020F0502020204030204" pitchFamily="34" charset="0"/>
                  <a:cs typeface="Calibri" panose="020F0502020204030204" pitchFamily="34" charset="0"/>
                </a:rPr>
                <a:t>Consultation Through Development</a:t>
              </a:r>
            </a:p>
          </p:txBody>
        </p:sp>
        <p:pic>
          <p:nvPicPr>
            <p:cNvPr id="110" name="Picture 109">
              <a:extLst>
                <a:ext uri="{FF2B5EF4-FFF2-40B4-BE49-F238E27FC236}">
                  <a16:creationId xmlns:a16="http://schemas.microsoft.com/office/drawing/2014/main" id="{D1598FA1-9A01-B13C-B42B-B465A8F5F416}"/>
                </a:ext>
              </a:extLst>
            </p:cNvPr>
            <p:cNvPicPr>
              <a:picLocks noChangeAspect="1"/>
            </p:cNvPicPr>
            <p:nvPr/>
          </p:nvPicPr>
          <p:blipFill>
            <a:blip r:embed="rId14"/>
            <a:srcRect/>
            <a:stretch/>
          </p:blipFill>
          <p:spPr>
            <a:xfrm>
              <a:off x="2611122" y="3347492"/>
              <a:ext cx="720000" cy="720000"/>
            </a:xfrm>
            <a:prstGeom prst="rect">
              <a:avLst/>
            </a:prstGeom>
          </p:spPr>
        </p:pic>
        <p:sp>
          <p:nvSpPr>
            <p:cNvPr id="111" name="TextBox 110">
              <a:extLst>
                <a:ext uri="{FF2B5EF4-FFF2-40B4-BE49-F238E27FC236}">
                  <a16:creationId xmlns:a16="http://schemas.microsoft.com/office/drawing/2014/main" id="{4F9DF0A0-C94A-17BD-9D75-84D7A75C922B}"/>
                </a:ext>
              </a:extLst>
            </p:cNvPr>
            <p:cNvSpPr txBox="1"/>
            <p:nvPr/>
          </p:nvSpPr>
          <p:spPr>
            <a:xfrm>
              <a:off x="2481919" y="4036069"/>
              <a:ext cx="984139" cy="338554"/>
            </a:xfrm>
            <a:prstGeom prst="rect">
              <a:avLst/>
            </a:prstGeom>
            <a:noFill/>
          </p:spPr>
          <p:txBody>
            <a:bodyPr wrap="square" rtlCol="0">
              <a:spAutoFit/>
            </a:bodyPr>
            <a:lstStyle/>
            <a:p>
              <a:pPr algn="ctr"/>
              <a:r>
                <a:rPr lang="en-US" sz="800" dirty="0">
                  <a:solidFill>
                    <a:srgbClr val="005BC8"/>
                  </a:solidFill>
                  <a:latin typeface="Calibri" panose="020F0502020204030204" pitchFamily="34" charset="0"/>
                  <a:cs typeface="Calibri" panose="020F0502020204030204" pitchFamily="34" charset="0"/>
                </a:rPr>
                <a:t>UX Design &amp; Research Strategy</a:t>
              </a:r>
            </a:p>
          </p:txBody>
        </p:sp>
      </p:grpSp>
      <p:pic>
        <p:nvPicPr>
          <p:cNvPr id="3" name="Picture 2">
            <a:extLst>
              <a:ext uri="{FF2B5EF4-FFF2-40B4-BE49-F238E27FC236}">
                <a16:creationId xmlns:a16="http://schemas.microsoft.com/office/drawing/2014/main" id="{611458CB-626D-B50D-6D86-FF007592990D}"/>
              </a:ext>
            </a:extLst>
          </p:cNvPr>
          <p:cNvPicPr>
            <a:picLocks noChangeAspect="1"/>
          </p:cNvPicPr>
          <p:nvPr/>
        </p:nvPicPr>
        <p:blipFill>
          <a:blip r:embed="rId22"/>
          <a:srcRect/>
          <a:stretch/>
        </p:blipFill>
        <p:spPr>
          <a:xfrm>
            <a:off x="-10434454" y="4916771"/>
            <a:ext cx="1168400" cy="1104900"/>
          </a:xfrm>
          <a:prstGeom prst="rect">
            <a:avLst/>
          </a:prstGeom>
        </p:spPr>
      </p:pic>
      <p:pic>
        <p:nvPicPr>
          <p:cNvPr id="14" name="Picture 13">
            <a:extLst>
              <a:ext uri="{FF2B5EF4-FFF2-40B4-BE49-F238E27FC236}">
                <a16:creationId xmlns:a16="http://schemas.microsoft.com/office/drawing/2014/main" id="{F5239B09-1D97-8721-D920-B7C2A4576F13}"/>
              </a:ext>
            </a:extLst>
          </p:cNvPr>
          <p:cNvPicPr>
            <a:picLocks noChangeAspect="1"/>
          </p:cNvPicPr>
          <p:nvPr/>
        </p:nvPicPr>
        <p:blipFill>
          <a:blip r:embed="rId23"/>
          <a:stretch>
            <a:fillRect/>
          </a:stretch>
        </p:blipFill>
        <p:spPr>
          <a:xfrm>
            <a:off x="134098" y="2644728"/>
            <a:ext cx="12057902" cy="2130206"/>
          </a:xfrm>
          <a:prstGeom prst="rect">
            <a:avLst/>
          </a:prstGeom>
        </p:spPr>
      </p:pic>
    </p:spTree>
    <p:extLst>
      <p:ext uri="{BB962C8B-B14F-4D97-AF65-F5344CB8AC3E}">
        <p14:creationId xmlns:p14="http://schemas.microsoft.com/office/powerpoint/2010/main" val="383627265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B989F9-CDC1-73F7-9269-361C1D58114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3531715-7B6B-0613-689B-AEC9278C1571}"/>
              </a:ext>
            </a:extLst>
          </p:cNvPr>
          <p:cNvSpPr>
            <a:spLocks noGrp="1"/>
          </p:cNvSpPr>
          <p:nvPr>
            <p:ph type="title"/>
          </p:nvPr>
        </p:nvSpPr>
        <p:spPr>
          <a:xfrm>
            <a:off x="491900" y="-1951248"/>
            <a:ext cx="10928468" cy="643179"/>
          </a:xfrm>
          <a:prstGeom prst="rect">
            <a:avLst/>
          </a:prstGeom>
        </p:spPr>
        <p:txBody>
          <a:bodyPr/>
          <a:lstStyle/>
          <a:p>
            <a:r>
              <a:rPr lang="en-US" dirty="0"/>
              <a:t>UX Governance Framework</a:t>
            </a:r>
          </a:p>
        </p:txBody>
      </p:sp>
      <p:sp>
        <p:nvSpPr>
          <p:cNvPr id="5" name="Footer Placeholder 4">
            <a:extLst>
              <a:ext uri="{FF2B5EF4-FFF2-40B4-BE49-F238E27FC236}">
                <a16:creationId xmlns:a16="http://schemas.microsoft.com/office/drawing/2014/main" id="{A1A70537-A63B-C5F4-02EC-991F007E0E8D}"/>
              </a:ext>
            </a:extLst>
          </p:cNvPr>
          <p:cNvSpPr>
            <a:spLocks noGrp="1"/>
          </p:cNvSpPr>
          <p:nvPr>
            <p:ph type="ftr" sz="quarter" idx="10"/>
          </p:nvPr>
        </p:nvSpPr>
        <p:spPr/>
        <p:txBody>
          <a:bodyPr/>
          <a:lstStyle/>
          <a:p>
            <a:r>
              <a:rPr lang="en-US"/>
              <a:t>Sophos Confidential</a:t>
            </a:r>
          </a:p>
        </p:txBody>
      </p:sp>
      <p:sp>
        <p:nvSpPr>
          <p:cNvPr id="31" name="Rounded Rectangle 30">
            <a:extLst>
              <a:ext uri="{FF2B5EF4-FFF2-40B4-BE49-F238E27FC236}">
                <a16:creationId xmlns:a16="http://schemas.microsoft.com/office/drawing/2014/main" id="{87344CD3-4A96-2587-A965-68CEF6EB29CA}"/>
              </a:ext>
            </a:extLst>
          </p:cNvPr>
          <p:cNvSpPr/>
          <p:nvPr/>
        </p:nvSpPr>
        <p:spPr>
          <a:xfrm>
            <a:off x="-139222" y="1221272"/>
            <a:ext cx="12508043" cy="5289765"/>
          </a:xfrm>
          <a:prstGeom prst="roundRect">
            <a:avLst>
              <a:gd name="adj" fmla="val 1489"/>
            </a:avLst>
          </a:prstGeom>
          <a:solidFill>
            <a:srgbClr val="FF8F0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32" name="Rounded Rectangle 31">
            <a:extLst>
              <a:ext uri="{FF2B5EF4-FFF2-40B4-BE49-F238E27FC236}">
                <a16:creationId xmlns:a16="http://schemas.microsoft.com/office/drawing/2014/main" id="{0983358B-7213-5891-ED7C-158736F8FDDD}"/>
              </a:ext>
            </a:extLst>
          </p:cNvPr>
          <p:cNvSpPr/>
          <p:nvPr/>
        </p:nvSpPr>
        <p:spPr>
          <a:xfrm>
            <a:off x="4572346" y="1128109"/>
            <a:ext cx="1426029" cy="93163"/>
          </a:xfrm>
          <a:prstGeom prst="roundRect">
            <a:avLst>
              <a:gd name="adj" fmla="val 0"/>
            </a:avLst>
          </a:prstGeom>
          <a:solidFill>
            <a:srgbClr val="FF8F0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2" name="Rounded Rectangle 1">
            <a:extLst>
              <a:ext uri="{FF2B5EF4-FFF2-40B4-BE49-F238E27FC236}">
                <a16:creationId xmlns:a16="http://schemas.microsoft.com/office/drawing/2014/main" id="{E240FACB-B67A-B5D4-D99D-66E6F914E988}"/>
              </a:ext>
            </a:extLst>
          </p:cNvPr>
          <p:cNvSpPr/>
          <p:nvPr/>
        </p:nvSpPr>
        <p:spPr>
          <a:xfrm>
            <a:off x="1216197" y="-1308069"/>
            <a:ext cx="1554648" cy="1089548"/>
          </a:xfrm>
          <a:prstGeom prst="roundRect">
            <a:avLst>
              <a:gd name="adj" fmla="val 5477"/>
            </a:avLst>
          </a:prstGeom>
          <a:solidFill>
            <a:srgbClr val="004FB5"/>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pic>
        <p:nvPicPr>
          <p:cNvPr id="6" name="Picture 5">
            <a:extLst>
              <a:ext uri="{FF2B5EF4-FFF2-40B4-BE49-F238E27FC236}">
                <a16:creationId xmlns:a16="http://schemas.microsoft.com/office/drawing/2014/main" id="{E40CE496-2006-6915-2563-30B98F3331C9}"/>
              </a:ext>
            </a:extLst>
          </p:cNvPr>
          <p:cNvPicPr>
            <a:picLocks noChangeAspect="1"/>
          </p:cNvPicPr>
          <p:nvPr/>
        </p:nvPicPr>
        <p:blipFill>
          <a:blip r:embed="rId3"/>
          <a:stretch>
            <a:fillRect/>
          </a:stretch>
        </p:blipFill>
        <p:spPr>
          <a:xfrm>
            <a:off x="1841122" y="-1206469"/>
            <a:ext cx="304800" cy="304800"/>
          </a:xfrm>
          <a:prstGeom prst="rect">
            <a:avLst/>
          </a:prstGeom>
        </p:spPr>
      </p:pic>
      <p:sp>
        <p:nvSpPr>
          <p:cNvPr id="7" name="TextBox 6">
            <a:extLst>
              <a:ext uri="{FF2B5EF4-FFF2-40B4-BE49-F238E27FC236}">
                <a16:creationId xmlns:a16="http://schemas.microsoft.com/office/drawing/2014/main" id="{3AE95CD3-DD3D-C28B-2073-D1E792D0C92C}"/>
              </a:ext>
            </a:extLst>
          </p:cNvPr>
          <p:cNvSpPr txBox="1"/>
          <p:nvPr/>
        </p:nvSpPr>
        <p:spPr>
          <a:xfrm>
            <a:off x="1216197" y="-861061"/>
            <a:ext cx="1554648" cy="584775"/>
          </a:xfrm>
          <a:prstGeom prst="rect">
            <a:avLst/>
          </a:prstGeom>
          <a:noFill/>
        </p:spPr>
        <p:txBody>
          <a:bodyPr wrap="square" rtlCol="0">
            <a:spAutoFit/>
          </a:bodyPr>
          <a:lstStyle/>
          <a:p>
            <a:pPr algn="ctr"/>
            <a:r>
              <a:rPr lang="en-US" sz="1600">
                <a:solidFill>
                  <a:schemeClr val="bg1"/>
                </a:solidFill>
                <a:latin typeface="Calibri" panose="020F0502020204030204" pitchFamily="34" charset="0"/>
                <a:cs typeface="Calibri" panose="020F0502020204030204" pitchFamily="34" charset="0"/>
              </a:rPr>
              <a:t>Standard and Guidelines</a:t>
            </a:r>
          </a:p>
        </p:txBody>
      </p:sp>
      <p:sp>
        <p:nvSpPr>
          <p:cNvPr id="8" name="Rounded Rectangle 7">
            <a:extLst>
              <a:ext uri="{FF2B5EF4-FFF2-40B4-BE49-F238E27FC236}">
                <a16:creationId xmlns:a16="http://schemas.microsoft.com/office/drawing/2014/main" id="{B561BCCE-3A72-E940-FF11-1BEA45E0F98C}"/>
              </a:ext>
            </a:extLst>
          </p:cNvPr>
          <p:cNvSpPr/>
          <p:nvPr/>
        </p:nvSpPr>
        <p:spPr>
          <a:xfrm>
            <a:off x="2862117" y="-1308069"/>
            <a:ext cx="1554648" cy="1089548"/>
          </a:xfrm>
          <a:prstGeom prst="roundRect">
            <a:avLst>
              <a:gd name="adj" fmla="val 5477"/>
            </a:avLst>
          </a:prstGeom>
          <a:solidFill>
            <a:srgbClr val="0CAFC0"/>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9" name="TextBox 8">
            <a:extLst>
              <a:ext uri="{FF2B5EF4-FFF2-40B4-BE49-F238E27FC236}">
                <a16:creationId xmlns:a16="http://schemas.microsoft.com/office/drawing/2014/main" id="{536DD63F-A215-C5D4-BDBC-E1CD9B2AD953}"/>
              </a:ext>
            </a:extLst>
          </p:cNvPr>
          <p:cNvSpPr txBox="1"/>
          <p:nvPr/>
        </p:nvSpPr>
        <p:spPr>
          <a:xfrm>
            <a:off x="2862117" y="-861061"/>
            <a:ext cx="1554648" cy="584775"/>
          </a:xfrm>
          <a:prstGeom prst="rect">
            <a:avLst/>
          </a:prstGeom>
          <a:noFill/>
        </p:spPr>
        <p:txBody>
          <a:bodyPr wrap="square" rtlCol="0">
            <a:spAutoFit/>
          </a:bodyPr>
          <a:lstStyle/>
          <a:p>
            <a:pPr algn="ctr"/>
            <a:r>
              <a:rPr lang="en-US" sz="1600">
                <a:solidFill>
                  <a:schemeClr val="bg1"/>
                </a:solidFill>
                <a:latin typeface="Calibri" panose="020F0502020204030204" pitchFamily="34" charset="0"/>
                <a:cs typeface="Calibri" panose="020F0502020204030204" pitchFamily="34" charset="0"/>
              </a:rPr>
              <a:t>Roles and Responsibilities</a:t>
            </a:r>
          </a:p>
        </p:txBody>
      </p:sp>
      <p:pic>
        <p:nvPicPr>
          <p:cNvPr id="10" name="Picture 9">
            <a:extLst>
              <a:ext uri="{FF2B5EF4-FFF2-40B4-BE49-F238E27FC236}">
                <a16:creationId xmlns:a16="http://schemas.microsoft.com/office/drawing/2014/main" id="{9E660429-D7FD-D5E4-7FB4-2DC5B53CF283}"/>
              </a:ext>
            </a:extLst>
          </p:cNvPr>
          <p:cNvPicPr>
            <a:picLocks noChangeAspect="1"/>
          </p:cNvPicPr>
          <p:nvPr/>
        </p:nvPicPr>
        <p:blipFill>
          <a:blip r:embed="rId4"/>
          <a:stretch>
            <a:fillRect/>
          </a:stretch>
        </p:blipFill>
        <p:spPr>
          <a:xfrm>
            <a:off x="3487045" y="-1209648"/>
            <a:ext cx="304800" cy="304800"/>
          </a:xfrm>
          <a:prstGeom prst="rect">
            <a:avLst/>
          </a:prstGeom>
        </p:spPr>
      </p:pic>
      <p:sp>
        <p:nvSpPr>
          <p:cNvPr id="11" name="Rounded Rectangle 10">
            <a:extLst>
              <a:ext uri="{FF2B5EF4-FFF2-40B4-BE49-F238E27FC236}">
                <a16:creationId xmlns:a16="http://schemas.microsoft.com/office/drawing/2014/main" id="{861D123F-9D33-8F54-33E7-DFF86A1969B7}"/>
              </a:ext>
            </a:extLst>
          </p:cNvPr>
          <p:cNvSpPr/>
          <p:nvPr/>
        </p:nvSpPr>
        <p:spPr>
          <a:xfrm>
            <a:off x="4508037" y="38561"/>
            <a:ext cx="1554648" cy="1089548"/>
          </a:xfrm>
          <a:prstGeom prst="roundRect">
            <a:avLst>
              <a:gd name="adj" fmla="val 5477"/>
            </a:avLst>
          </a:prstGeom>
          <a:solidFill>
            <a:srgbClr val="FF8F00"/>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12" name="TextBox 11">
            <a:extLst>
              <a:ext uri="{FF2B5EF4-FFF2-40B4-BE49-F238E27FC236}">
                <a16:creationId xmlns:a16="http://schemas.microsoft.com/office/drawing/2014/main" id="{F44E0843-13F9-7493-39CF-7B83AAFE1755}"/>
              </a:ext>
            </a:extLst>
          </p:cNvPr>
          <p:cNvSpPr txBox="1"/>
          <p:nvPr/>
        </p:nvSpPr>
        <p:spPr>
          <a:xfrm>
            <a:off x="4508037" y="485569"/>
            <a:ext cx="1554648" cy="584775"/>
          </a:xfrm>
          <a:prstGeom prst="rect">
            <a:avLst/>
          </a:prstGeom>
          <a:noFill/>
        </p:spPr>
        <p:txBody>
          <a:bodyPr wrap="square" rtlCol="0">
            <a:spAutoFit/>
          </a:bodyPr>
          <a:lstStyle/>
          <a:p>
            <a:pPr algn="ctr"/>
            <a:r>
              <a:rPr lang="en-US" sz="1600" dirty="0">
                <a:solidFill>
                  <a:schemeClr val="bg1"/>
                </a:solidFill>
                <a:latin typeface="Calibri" panose="020F0502020204030204" pitchFamily="34" charset="0"/>
                <a:cs typeface="Calibri" panose="020F0502020204030204" pitchFamily="34" charset="0"/>
              </a:rPr>
              <a:t>Process and Workflows</a:t>
            </a:r>
          </a:p>
        </p:txBody>
      </p:sp>
      <p:pic>
        <p:nvPicPr>
          <p:cNvPr id="13" name="Picture 12">
            <a:extLst>
              <a:ext uri="{FF2B5EF4-FFF2-40B4-BE49-F238E27FC236}">
                <a16:creationId xmlns:a16="http://schemas.microsoft.com/office/drawing/2014/main" id="{BE163BC5-C924-7093-C192-1024BE48F7FA}"/>
              </a:ext>
            </a:extLst>
          </p:cNvPr>
          <p:cNvPicPr>
            <a:picLocks noChangeAspect="1"/>
          </p:cNvPicPr>
          <p:nvPr/>
        </p:nvPicPr>
        <p:blipFill>
          <a:blip r:embed="rId5"/>
          <a:stretch>
            <a:fillRect/>
          </a:stretch>
        </p:blipFill>
        <p:spPr>
          <a:xfrm>
            <a:off x="5132965" y="136982"/>
            <a:ext cx="304800" cy="304800"/>
          </a:xfrm>
          <a:prstGeom prst="rect">
            <a:avLst/>
          </a:prstGeom>
        </p:spPr>
      </p:pic>
      <p:sp>
        <p:nvSpPr>
          <p:cNvPr id="16" name="Rounded Rectangle 15">
            <a:extLst>
              <a:ext uri="{FF2B5EF4-FFF2-40B4-BE49-F238E27FC236}">
                <a16:creationId xmlns:a16="http://schemas.microsoft.com/office/drawing/2014/main" id="{1852E922-4BF7-368D-8592-8A35C1EEBD27}"/>
              </a:ext>
            </a:extLst>
          </p:cNvPr>
          <p:cNvSpPr/>
          <p:nvPr/>
        </p:nvSpPr>
        <p:spPr>
          <a:xfrm>
            <a:off x="9445192" y="-1308069"/>
            <a:ext cx="1554648" cy="1089548"/>
          </a:xfrm>
          <a:prstGeom prst="roundRect">
            <a:avLst>
              <a:gd name="adj" fmla="val 5477"/>
            </a:avLst>
          </a:prstGeom>
          <a:solidFill>
            <a:srgbClr val="0DA303"/>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18" name="Rounded Rectangle 17">
            <a:extLst>
              <a:ext uri="{FF2B5EF4-FFF2-40B4-BE49-F238E27FC236}">
                <a16:creationId xmlns:a16="http://schemas.microsoft.com/office/drawing/2014/main" id="{5403E2FF-0A2D-11D2-FF9E-ECE99029678B}"/>
              </a:ext>
            </a:extLst>
          </p:cNvPr>
          <p:cNvSpPr/>
          <p:nvPr/>
        </p:nvSpPr>
        <p:spPr>
          <a:xfrm>
            <a:off x="7799877" y="-1308069"/>
            <a:ext cx="1554648" cy="1089548"/>
          </a:xfrm>
          <a:prstGeom prst="roundRect">
            <a:avLst>
              <a:gd name="adj" fmla="val 5477"/>
            </a:avLst>
          </a:prstGeom>
          <a:solidFill>
            <a:srgbClr val="DA3E00"/>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22" name="TextBox 21">
            <a:extLst>
              <a:ext uri="{FF2B5EF4-FFF2-40B4-BE49-F238E27FC236}">
                <a16:creationId xmlns:a16="http://schemas.microsoft.com/office/drawing/2014/main" id="{50982BE7-2B23-C764-BDD3-7DB2E6D90930}"/>
              </a:ext>
            </a:extLst>
          </p:cNvPr>
          <p:cNvSpPr txBox="1"/>
          <p:nvPr/>
        </p:nvSpPr>
        <p:spPr>
          <a:xfrm>
            <a:off x="7799877" y="-861061"/>
            <a:ext cx="1554648" cy="584775"/>
          </a:xfrm>
          <a:prstGeom prst="rect">
            <a:avLst/>
          </a:prstGeom>
          <a:noFill/>
        </p:spPr>
        <p:txBody>
          <a:bodyPr wrap="square" rtlCol="0">
            <a:spAutoFit/>
          </a:bodyPr>
          <a:lstStyle/>
          <a:p>
            <a:pPr algn="ctr"/>
            <a:r>
              <a:rPr lang="en-US" sz="1600">
                <a:solidFill>
                  <a:schemeClr val="bg1"/>
                </a:solidFill>
                <a:latin typeface="Calibri" panose="020F0502020204030204" pitchFamily="34" charset="0"/>
                <a:cs typeface="Calibri" panose="020F0502020204030204" pitchFamily="34" charset="0"/>
              </a:rPr>
              <a:t>Compliance and Auditing</a:t>
            </a:r>
          </a:p>
        </p:txBody>
      </p:sp>
      <p:pic>
        <p:nvPicPr>
          <p:cNvPr id="24" name="Picture 23">
            <a:extLst>
              <a:ext uri="{FF2B5EF4-FFF2-40B4-BE49-F238E27FC236}">
                <a16:creationId xmlns:a16="http://schemas.microsoft.com/office/drawing/2014/main" id="{7C9F0CF0-35EF-87B0-448E-EA38D037BFAE}"/>
              </a:ext>
            </a:extLst>
          </p:cNvPr>
          <p:cNvPicPr>
            <a:picLocks noChangeAspect="1"/>
          </p:cNvPicPr>
          <p:nvPr/>
        </p:nvPicPr>
        <p:blipFill>
          <a:blip r:embed="rId6"/>
          <a:stretch>
            <a:fillRect/>
          </a:stretch>
        </p:blipFill>
        <p:spPr>
          <a:xfrm>
            <a:off x="8424805" y="-1209648"/>
            <a:ext cx="304800" cy="304800"/>
          </a:xfrm>
          <a:prstGeom prst="rect">
            <a:avLst/>
          </a:prstGeom>
        </p:spPr>
      </p:pic>
      <p:sp>
        <p:nvSpPr>
          <p:cNvPr id="26" name="Rounded Rectangle 25">
            <a:extLst>
              <a:ext uri="{FF2B5EF4-FFF2-40B4-BE49-F238E27FC236}">
                <a16:creationId xmlns:a16="http://schemas.microsoft.com/office/drawing/2014/main" id="{7072D4AA-3C3B-FB89-6A6C-0B4D98970E03}"/>
              </a:ext>
            </a:extLst>
          </p:cNvPr>
          <p:cNvSpPr/>
          <p:nvPr/>
        </p:nvSpPr>
        <p:spPr>
          <a:xfrm>
            <a:off x="6153957" y="-1308069"/>
            <a:ext cx="1554648" cy="1089548"/>
          </a:xfrm>
          <a:prstGeom prst="roundRect">
            <a:avLst>
              <a:gd name="adj" fmla="val 5477"/>
            </a:avLst>
          </a:prstGeom>
          <a:solidFill>
            <a:srgbClr val="D053FC"/>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28" name="TextBox 27">
            <a:extLst>
              <a:ext uri="{FF2B5EF4-FFF2-40B4-BE49-F238E27FC236}">
                <a16:creationId xmlns:a16="http://schemas.microsoft.com/office/drawing/2014/main" id="{D3696C9D-83FA-9F09-1E5D-B973B4B18FA9}"/>
              </a:ext>
            </a:extLst>
          </p:cNvPr>
          <p:cNvSpPr txBox="1"/>
          <p:nvPr/>
        </p:nvSpPr>
        <p:spPr>
          <a:xfrm>
            <a:off x="6153957" y="-861061"/>
            <a:ext cx="1554648" cy="584775"/>
          </a:xfrm>
          <a:prstGeom prst="rect">
            <a:avLst/>
          </a:prstGeom>
          <a:noFill/>
        </p:spPr>
        <p:txBody>
          <a:bodyPr wrap="square" rtlCol="0">
            <a:spAutoFit/>
          </a:bodyPr>
          <a:lstStyle/>
          <a:p>
            <a:pPr algn="ctr"/>
            <a:r>
              <a:rPr lang="en-US" sz="1600">
                <a:solidFill>
                  <a:schemeClr val="bg1"/>
                </a:solidFill>
                <a:latin typeface="Calibri" panose="020F0502020204030204" pitchFamily="34" charset="0"/>
                <a:cs typeface="Calibri" panose="020F0502020204030204" pitchFamily="34" charset="0"/>
              </a:rPr>
              <a:t>Training and Education</a:t>
            </a:r>
          </a:p>
        </p:txBody>
      </p:sp>
      <p:pic>
        <p:nvPicPr>
          <p:cNvPr id="30" name="Picture 29">
            <a:extLst>
              <a:ext uri="{FF2B5EF4-FFF2-40B4-BE49-F238E27FC236}">
                <a16:creationId xmlns:a16="http://schemas.microsoft.com/office/drawing/2014/main" id="{AE8BF5F2-AC3B-154D-73FD-B78C54C6A04A}"/>
              </a:ext>
            </a:extLst>
          </p:cNvPr>
          <p:cNvPicPr>
            <a:picLocks noChangeAspect="1"/>
          </p:cNvPicPr>
          <p:nvPr/>
        </p:nvPicPr>
        <p:blipFill>
          <a:blip r:embed="rId7"/>
          <a:stretch>
            <a:fillRect/>
          </a:stretch>
        </p:blipFill>
        <p:spPr>
          <a:xfrm>
            <a:off x="6778885" y="-1209648"/>
            <a:ext cx="304800" cy="304800"/>
          </a:xfrm>
          <a:prstGeom prst="rect">
            <a:avLst/>
          </a:prstGeom>
        </p:spPr>
      </p:pic>
      <p:sp>
        <p:nvSpPr>
          <p:cNvPr id="44" name="TextBox 43">
            <a:extLst>
              <a:ext uri="{FF2B5EF4-FFF2-40B4-BE49-F238E27FC236}">
                <a16:creationId xmlns:a16="http://schemas.microsoft.com/office/drawing/2014/main" id="{B3B0DA16-9041-8C15-9EBE-20A43F64F027}"/>
              </a:ext>
            </a:extLst>
          </p:cNvPr>
          <p:cNvSpPr txBox="1"/>
          <p:nvPr/>
        </p:nvSpPr>
        <p:spPr>
          <a:xfrm>
            <a:off x="9444107" y="-861061"/>
            <a:ext cx="1554648" cy="584775"/>
          </a:xfrm>
          <a:prstGeom prst="rect">
            <a:avLst/>
          </a:prstGeom>
          <a:noFill/>
        </p:spPr>
        <p:txBody>
          <a:bodyPr wrap="square" rtlCol="0">
            <a:spAutoFit/>
          </a:bodyPr>
          <a:lstStyle/>
          <a:p>
            <a:pPr algn="ctr"/>
            <a:r>
              <a:rPr lang="en-US" sz="1600">
                <a:solidFill>
                  <a:schemeClr val="bg1"/>
                </a:solidFill>
                <a:latin typeface="Calibri" panose="020F0502020204030204" pitchFamily="34" charset="0"/>
                <a:cs typeface="Calibri" panose="020F0502020204030204" pitchFamily="34" charset="0"/>
              </a:rPr>
              <a:t>Continuous Improvement</a:t>
            </a:r>
          </a:p>
        </p:txBody>
      </p:sp>
      <p:pic>
        <p:nvPicPr>
          <p:cNvPr id="45" name="Picture 44">
            <a:extLst>
              <a:ext uri="{FF2B5EF4-FFF2-40B4-BE49-F238E27FC236}">
                <a16:creationId xmlns:a16="http://schemas.microsoft.com/office/drawing/2014/main" id="{65D4D1A4-A18D-947F-42DE-CD4FFD5A9F90}"/>
              </a:ext>
            </a:extLst>
          </p:cNvPr>
          <p:cNvPicPr>
            <a:picLocks noChangeAspect="1"/>
          </p:cNvPicPr>
          <p:nvPr/>
        </p:nvPicPr>
        <p:blipFill>
          <a:blip r:embed="rId8"/>
          <a:stretch>
            <a:fillRect/>
          </a:stretch>
        </p:blipFill>
        <p:spPr>
          <a:xfrm>
            <a:off x="10069031" y="-1209648"/>
            <a:ext cx="304800" cy="304800"/>
          </a:xfrm>
          <a:prstGeom prst="rect">
            <a:avLst/>
          </a:prstGeom>
        </p:spPr>
      </p:pic>
      <p:pic>
        <p:nvPicPr>
          <p:cNvPr id="14" name="Picture 13">
            <a:extLst>
              <a:ext uri="{FF2B5EF4-FFF2-40B4-BE49-F238E27FC236}">
                <a16:creationId xmlns:a16="http://schemas.microsoft.com/office/drawing/2014/main" id="{4885FA55-A5CB-ADBB-BA70-39FC4310AF1A}"/>
              </a:ext>
            </a:extLst>
          </p:cNvPr>
          <p:cNvPicPr>
            <a:picLocks noChangeAspect="1"/>
          </p:cNvPicPr>
          <p:nvPr/>
        </p:nvPicPr>
        <p:blipFill rotWithShape="1">
          <a:blip r:embed="rId9"/>
          <a:srcRect l="-51" t="297" r="-113" b="48"/>
          <a:stretch/>
        </p:blipFill>
        <p:spPr>
          <a:xfrm>
            <a:off x="926304" y="1280342"/>
            <a:ext cx="10339392" cy="5137532"/>
          </a:xfrm>
          <a:prstGeom prst="roundRect">
            <a:avLst>
              <a:gd name="adj" fmla="val 1358"/>
            </a:avLst>
          </a:prstGeom>
        </p:spPr>
      </p:pic>
    </p:spTree>
    <p:extLst>
      <p:ext uri="{BB962C8B-B14F-4D97-AF65-F5344CB8AC3E}">
        <p14:creationId xmlns:p14="http://schemas.microsoft.com/office/powerpoint/2010/main" val="108729534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ADE0EF7-7D69-A04D-B7C2-78B1F7D60069}"/>
              </a:ext>
            </a:extLst>
          </p:cNvPr>
          <p:cNvSpPr>
            <a:spLocks noGrp="1"/>
          </p:cNvSpPr>
          <p:nvPr>
            <p:ph type="title"/>
          </p:nvPr>
        </p:nvSpPr>
        <p:spPr>
          <a:prstGeom prst="rect">
            <a:avLst/>
          </a:prstGeom>
        </p:spPr>
        <p:txBody>
          <a:bodyPr/>
          <a:lstStyle/>
          <a:p>
            <a:r>
              <a:rPr lang="en-US" dirty="0"/>
              <a:t>UX Governance Framework</a:t>
            </a:r>
          </a:p>
        </p:txBody>
      </p:sp>
      <p:sp>
        <p:nvSpPr>
          <p:cNvPr id="5" name="Footer Placeholder 4">
            <a:extLst>
              <a:ext uri="{FF2B5EF4-FFF2-40B4-BE49-F238E27FC236}">
                <a16:creationId xmlns:a16="http://schemas.microsoft.com/office/drawing/2014/main" id="{3566308C-2342-C59C-21E6-6CDD4A54FC4D}"/>
              </a:ext>
            </a:extLst>
          </p:cNvPr>
          <p:cNvSpPr>
            <a:spLocks noGrp="1"/>
          </p:cNvSpPr>
          <p:nvPr>
            <p:ph type="ftr" sz="quarter" idx="10"/>
          </p:nvPr>
        </p:nvSpPr>
        <p:spPr/>
        <p:txBody>
          <a:bodyPr/>
          <a:lstStyle/>
          <a:p>
            <a:r>
              <a:rPr lang="en-US"/>
              <a:t>Sophos Confidential</a:t>
            </a:r>
          </a:p>
        </p:txBody>
      </p:sp>
      <p:sp>
        <p:nvSpPr>
          <p:cNvPr id="31" name="Rounded Rectangle 30">
            <a:extLst>
              <a:ext uri="{FF2B5EF4-FFF2-40B4-BE49-F238E27FC236}">
                <a16:creationId xmlns:a16="http://schemas.microsoft.com/office/drawing/2014/main" id="{6F623608-25FA-F427-B8E0-80C1533D037B}"/>
              </a:ext>
            </a:extLst>
          </p:cNvPr>
          <p:cNvSpPr/>
          <p:nvPr/>
        </p:nvSpPr>
        <p:spPr>
          <a:xfrm>
            <a:off x="376558" y="2340176"/>
            <a:ext cx="11438881" cy="3957107"/>
          </a:xfrm>
          <a:prstGeom prst="roundRect">
            <a:avLst>
              <a:gd name="adj" fmla="val 1489"/>
            </a:avLst>
          </a:prstGeom>
          <a:solidFill>
            <a:srgbClr val="D053FC">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32" name="Rounded Rectangle 31">
            <a:extLst>
              <a:ext uri="{FF2B5EF4-FFF2-40B4-BE49-F238E27FC236}">
                <a16:creationId xmlns:a16="http://schemas.microsoft.com/office/drawing/2014/main" id="{EAFCC643-AA16-10C9-BB53-E1F4E93F3F1F}"/>
              </a:ext>
            </a:extLst>
          </p:cNvPr>
          <p:cNvSpPr/>
          <p:nvPr/>
        </p:nvSpPr>
        <p:spPr>
          <a:xfrm>
            <a:off x="6214638" y="2246811"/>
            <a:ext cx="1433285" cy="93163"/>
          </a:xfrm>
          <a:prstGeom prst="roundRect">
            <a:avLst>
              <a:gd name="adj" fmla="val 0"/>
            </a:avLst>
          </a:prstGeom>
          <a:solidFill>
            <a:srgbClr val="D053FC">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2" name="TextBox 1">
            <a:extLst>
              <a:ext uri="{FF2B5EF4-FFF2-40B4-BE49-F238E27FC236}">
                <a16:creationId xmlns:a16="http://schemas.microsoft.com/office/drawing/2014/main" id="{89CC32CD-5D1D-474C-6F4A-FF2EE47E964D}"/>
              </a:ext>
            </a:extLst>
          </p:cNvPr>
          <p:cNvSpPr txBox="1"/>
          <p:nvPr/>
        </p:nvSpPr>
        <p:spPr>
          <a:xfrm>
            <a:off x="561535" y="2482320"/>
            <a:ext cx="11088597" cy="646331"/>
          </a:xfrm>
          <a:prstGeom prst="rect">
            <a:avLst/>
          </a:prstGeom>
          <a:noFill/>
        </p:spPr>
        <p:txBody>
          <a:bodyPr wrap="square">
            <a:spAutoFit/>
          </a:bodyPr>
          <a:lstStyle/>
          <a:p>
            <a:r>
              <a:rPr lang="en-GB"/>
              <a:t>Offer training programs and resources to upskill teams on UX principles, methodologies, and tools. Enable projects with little or no UX input to design in accordance to UX guidelines and practices.</a:t>
            </a:r>
            <a:endParaRPr lang="en-US"/>
          </a:p>
        </p:txBody>
      </p:sp>
      <p:sp>
        <p:nvSpPr>
          <p:cNvPr id="7" name="Rounded Rectangle 6">
            <a:extLst>
              <a:ext uri="{FF2B5EF4-FFF2-40B4-BE49-F238E27FC236}">
                <a16:creationId xmlns:a16="http://schemas.microsoft.com/office/drawing/2014/main" id="{111F990A-16C9-BEF9-07DC-24315823AF21}"/>
              </a:ext>
            </a:extLst>
          </p:cNvPr>
          <p:cNvSpPr/>
          <p:nvPr/>
        </p:nvSpPr>
        <p:spPr>
          <a:xfrm>
            <a:off x="646210" y="3188701"/>
            <a:ext cx="10899582" cy="853129"/>
          </a:xfrm>
          <a:prstGeom prst="roundRect">
            <a:avLst>
              <a:gd name="adj" fmla="val 5477"/>
            </a:avLst>
          </a:prstGeom>
          <a:solidFill>
            <a:srgbClr val="D053FC">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72000" rIns="180000" bIns="180000" rtlCol="0" anchor="t"/>
          <a:lstStyle/>
          <a:p>
            <a:r>
              <a:rPr lang="en-US" sz="1600">
                <a:solidFill>
                  <a:schemeClr val="tx1"/>
                </a:solidFill>
              </a:rPr>
              <a:t>Offer training sessions on </a:t>
            </a:r>
            <a:r>
              <a:rPr lang="en-US" sz="1600" b="1">
                <a:solidFill>
                  <a:schemeClr val="tx1"/>
                </a:solidFill>
              </a:rPr>
              <a:t>UX best practices and methodologies </a:t>
            </a:r>
            <a:r>
              <a:rPr lang="en-US" sz="1600">
                <a:solidFill>
                  <a:schemeClr val="tx1"/>
                </a:solidFill>
              </a:rPr>
              <a:t>to stakeholders who are engaged in the UX process. Offer access to </a:t>
            </a:r>
            <a:r>
              <a:rPr lang="en-US" sz="1600" b="1">
                <a:solidFill>
                  <a:schemeClr val="tx1"/>
                </a:solidFill>
              </a:rPr>
              <a:t>additional learning resources</a:t>
            </a:r>
            <a:r>
              <a:rPr lang="en-US" sz="1600">
                <a:solidFill>
                  <a:schemeClr val="tx1"/>
                </a:solidFill>
              </a:rPr>
              <a:t> such as online courses, design tools, and communities </a:t>
            </a:r>
            <a:r>
              <a:rPr lang="en-US" sz="1600" b="1">
                <a:solidFill>
                  <a:schemeClr val="tx1"/>
                </a:solidFill>
              </a:rPr>
              <a:t>to encourage continuous learning</a:t>
            </a:r>
            <a:r>
              <a:rPr lang="en-US" sz="1600">
                <a:solidFill>
                  <a:schemeClr val="tx1"/>
                </a:solidFill>
              </a:rPr>
              <a:t> beyond the training sessions.</a:t>
            </a:r>
          </a:p>
          <a:p>
            <a:endParaRPr lang="en-US" sz="1600">
              <a:solidFill>
                <a:schemeClr val="tx1"/>
              </a:solidFill>
            </a:endParaRPr>
          </a:p>
        </p:txBody>
      </p:sp>
      <p:sp>
        <p:nvSpPr>
          <p:cNvPr id="8" name="Rounded Rectangle 7">
            <a:extLst>
              <a:ext uri="{FF2B5EF4-FFF2-40B4-BE49-F238E27FC236}">
                <a16:creationId xmlns:a16="http://schemas.microsoft.com/office/drawing/2014/main" id="{417971E0-E848-E31F-71A4-5FA5A55CF14A}"/>
              </a:ext>
            </a:extLst>
          </p:cNvPr>
          <p:cNvSpPr/>
          <p:nvPr/>
        </p:nvSpPr>
        <p:spPr>
          <a:xfrm>
            <a:off x="646208" y="4101880"/>
            <a:ext cx="10899581" cy="646331"/>
          </a:xfrm>
          <a:prstGeom prst="roundRect">
            <a:avLst>
              <a:gd name="adj" fmla="val 5477"/>
            </a:avLst>
          </a:prstGeom>
          <a:solidFill>
            <a:srgbClr val="D053FC">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72000" rIns="180000" bIns="180000" rtlCol="0" anchor="t"/>
          <a:lstStyle/>
          <a:p>
            <a:r>
              <a:rPr lang="en-US" sz="1600">
                <a:solidFill>
                  <a:schemeClr val="tx1"/>
                </a:solidFill>
              </a:rPr>
              <a:t>Provide </a:t>
            </a:r>
            <a:r>
              <a:rPr lang="en-US" sz="1600" b="1">
                <a:solidFill>
                  <a:schemeClr val="tx1"/>
                </a:solidFill>
              </a:rPr>
              <a:t>advanced training </a:t>
            </a:r>
            <a:r>
              <a:rPr lang="en-US" sz="1600">
                <a:solidFill>
                  <a:schemeClr val="tx1"/>
                </a:solidFill>
              </a:rPr>
              <a:t>where needed to the </a:t>
            </a:r>
            <a:r>
              <a:rPr lang="en-US" sz="1600" b="1">
                <a:solidFill>
                  <a:schemeClr val="tx1"/>
                </a:solidFill>
              </a:rPr>
              <a:t>UX Team members </a:t>
            </a:r>
            <a:r>
              <a:rPr lang="en-US" sz="1600">
                <a:solidFill>
                  <a:schemeClr val="tx1"/>
                </a:solidFill>
              </a:rPr>
              <a:t>to ensure designers and researchers stay up-to-date with the </a:t>
            </a:r>
            <a:r>
              <a:rPr lang="en-US" sz="1600" b="1">
                <a:solidFill>
                  <a:schemeClr val="tx1"/>
                </a:solidFill>
              </a:rPr>
              <a:t>latest methodologies and best practices</a:t>
            </a:r>
            <a:r>
              <a:rPr lang="en-US" sz="1600">
                <a:solidFill>
                  <a:schemeClr val="tx1"/>
                </a:solidFill>
              </a:rPr>
              <a:t>.</a:t>
            </a:r>
          </a:p>
        </p:txBody>
      </p:sp>
      <p:sp>
        <p:nvSpPr>
          <p:cNvPr id="9" name="Rounded Rectangle 8">
            <a:extLst>
              <a:ext uri="{FF2B5EF4-FFF2-40B4-BE49-F238E27FC236}">
                <a16:creationId xmlns:a16="http://schemas.microsoft.com/office/drawing/2014/main" id="{8E621E77-1E47-26D8-5C48-B94A6D500771}"/>
              </a:ext>
            </a:extLst>
          </p:cNvPr>
          <p:cNvSpPr/>
          <p:nvPr/>
        </p:nvSpPr>
        <p:spPr>
          <a:xfrm>
            <a:off x="646208" y="4808259"/>
            <a:ext cx="10899584" cy="646331"/>
          </a:xfrm>
          <a:prstGeom prst="roundRect">
            <a:avLst>
              <a:gd name="adj" fmla="val 5477"/>
            </a:avLst>
          </a:prstGeom>
          <a:solidFill>
            <a:srgbClr val="D053FC">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72000" rIns="180000" bIns="180000" rtlCol="0" anchor="t"/>
          <a:lstStyle/>
          <a:p>
            <a:r>
              <a:rPr lang="en-US" sz="1600">
                <a:solidFill>
                  <a:schemeClr val="tx1"/>
                </a:solidFill>
              </a:rPr>
              <a:t>Offer training and awareness of all </a:t>
            </a:r>
            <a:r>
              <a:rPr lang="en-US" sz="1600" b="1">
                <a:solidFill>
                  <a:schemeClr val="tx1"/>
                </a:solidFill>
              </a:rPr>
              <a:t>available Sophos UX tools (Storybook, Design System, Figma)</a:t>
            </a:r>
            <a:r>
              <a:rPr lang="en-US" sz="1600">
                <a:solidFill>
                  <a:schemeClr val="tx1"/>
                </a:solidFill>
              </a:rPr>
              <a:t> to enable stakeholders to support UX in low UX involvement projects.</a:t>
            </a:r>
          </a:p>
        </p:txBody>
      </p:sp>
      <p:sp>
        <p:nvSpPr>
          <p:cNvPr id="10" name="Rounded Rectangle 9">
            <a:extLst>
              <a:ext uri="{FF2B5EF4-FFF2-40B4-BE49-F238E27FC236}">
                <a16:creationId xmlns:a16="http://schemas.microsoft.com/office/drawing/2014/main" id="{3E617CB2-FD42-702D-21CE-4E8DB95857BC}"/>
              </a:ext>
            </a:extLst>
          </p:cNvPr>
          <p:cNvSpPr/>
          <p:nvPr/>
        </p:nvSpPr>
        <p:spPr>
          <a:xfrm>
            <a:off x="646208" y="5512838"/>
            <a:ext cx="10899584" cy="646331"/>
          </a:xfrm>
          <a:prstGeom prst="roundRect">
            <a:avLst>
              <a:gd name="adj" fmla="val 5477"/>
            </a:avLst>
          </a:prstGeom>
          <a:solidFill>
            <a:srgbClr val="D053FC">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72000" rIns="180000" bIns="180000" rtlCol="0" anchor="t"/>
          <a:lstStyle/>
          <a:p>
            <a:r>
              <a:rPr lang="en-US" sz="1600">
                <a:solidFill>
                  <a:schemeClr val="tx1"/>
                </a:solidFill>
              </a:rPr>
              <a:t>Provide </a:t>
            </a:r>
            <a:r>
              <a:rPr lang="en-US" sz="1600" b="1">
                <a:solidFill>
                  <a:schemeClr val="tx1"/>
                </a:solidFill>
              </a:rPr>
              <a:t>ongoing support and guidance </a:t>
            </a:r>
            <a:r>
              <a:rPr lang="en-US" sz="1600">
                <a:solidFill>
                  <a:schemeClr val="tx1"/>
                </a:solidFill>
              </a:rPr>
              <a:t>to team members as they apply their new skills in their daily work. </a:t>
            </a:r>
            <a:r>
              <a:rPr lang="en-US" sz="1600" b="1">
                <a:solidFill>
                  <a:schemeClr val="tx1"/>
                </a:solidFill>
              </a:rPr>
              <a:t>Offer mentorship</a:t>
            </a:r>
            <a:r>
              <a:rPr lang="en-US" sz="1600">
                <a:solidFill>
                  <a:schemeClr val="tx1"/>
                </a:solidFill>
              </a:rPr>
              <a:t> or additional sessions as needed.</a:t>
            </a:r>
          </a:p>
        </p:txBody>
      </p:sp>
      <p:sp>
        <p:nvSpPr>
          <p:cNvPr id="11" name="Rounded Rectangle 10">
            <a:extLst>
              <a:ext uri="{FF2B5EF4-FFF2-40B4-BE49-F238E27FC236}">
                <a16:creationId xmlns:a16="http://schemas.microsoft.com/office/drawing/2014/main" id="{1A58F855-3853-8F86-80A4-13C114DE908E}"/>
              </a:ext>
            </a:extLst>
          </p:cNvPr>
          <p:cNvSpPr/>
          <p:nvPr/>
        </p:nvSpPr>
        <p:spPr>
          <a:xfrm>
            <a:off x="1216197" y="1156778"/>
            <a:ext cx="1554648" cy="1089548"/>
          </a:xfrm>
          <a:prstGeom prst="roundRect">
            <a:avLst>
              <a:gd name="adj" fmla="val 5477"/>
            </a:avLst>
          </a:prstGeom>
          <a:solidFill>
            <a:srgbClr val="004FB5"/>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pic>
        <p:nvPicPr>
          <p:cNvPr id="12" name="Picture 11">
            <a:extLst>
              <a:ext uri="{FF2B5EF4-FFF2-40B4-BE49-F238E27FC236}">
                <a16:creationId xmlns:a16="http://schemas.microsoft.com/office/drawing/2014/main" id="{39B742B7-DAF0-ED3B-E10F-552BBC5A9D9E}"/>
              </a:ext>
            </a:extLst>
          </p:cNvPr>
          <p:cNvPicPr>
            <a:picLocks noChangeAspect="1"/>
          </p:cNvPicPr>
          <p:nvPr/>
        </p:nvPicPr>
        <p:blipFill>
          <a:blip r:embed="rId2"/>
          <a:stretch>
            <a:fillRect/>
          </a:stretch>
        </p:blipFill>
        <p:spPr>
          <a:xfrm>
            <a:off x="1841122" y="1258378"/>
            <a:ext cx="304800" cy="304800"/>
          </a:xfrm>
          <a:prstGeom prst="rect">
            <a:avLst/>
          </a:prstGeom>
        </p:spPr>
      </p:pic>
      <p:sp>
        <p:nvSpPr>
          <p:cNvPr id="13" name="TextBox 12">
            <a:extLst>
              <a:ext uri="{FF2B5EF4-FFF2-40B4-BE49-F238E27FC236}">
                <a16:creationId xmlns:a16="http://schemas.microsoft.com/office/drawing/2014/main" id="{39BFCF9E-C1AD-CFA3-B961-259EE9B186DB}"/>
              </a:ext>
            </a:extLst>
          </p:cNvPr>
          <p:cNvSpPr txBox="1"/>
          <p:nvPr/>
        </p:nvSpPr>
        <p:spPr>
          <a:xfrm>
            <a:off x="1216197" y="1603786"/>
            <a:ext cx="1554648" cy="584775"/>
          </a:xfrm>
          <a:prstGeom prst="rect">
            <a:avLst/>
          </a:prstGeom>
          <a:noFill/>
        </p:spPr>
        <p:txBody>
          <a:bodyPr wrap="square" rtlCol="0">
            <a:spAutoFit/>
          </a:bodyPr>
          <a:lstStyle/>
          <a:p>
            <a:pPr algn="ctr"/>
            <a:r>
              <a:rPr lang="en-US" sz="1600">
                <a:solidFill>
                  <a:schemeClr val="bg1"/>
                </a:solidFill>
                <a:latin typeface="Calibri" panose="020F0502020204030204" pitchFamily="34" charset="0"/>
                <a:cs typeface="Calibri" panose="020F0502020204030204" pitchFamily="34" charset="0"/>
              </a:rPr>
              <a:t>Standard and Guidelines</a:t>
            </a:r>
          </a:p>
        </p:txBody>
      </p:sp>
      <p:sp>
        <p:nvSpPr>
          <p:cNvPr id="16" name="Rounded Rectangle 15">
            <a:extLst>
              <a:ext uri="{FF2B5EF4-FFF2-40B4-BE49-F238E27FC236}">
                <a16:creationId xmlns:a16="http://schemas.microsoft.com/office/drawing/2014/main" id="{7F7032BB-E883-1250-09DE-1231C49E50BA}"/>
              </a:ext>
            </a:extLst>
          </p:cNvPr>
          <p:cNvSpPr/>
          <p:nvPr/>
        </p:nvSpPr>
        <p:spPr>
          <a:xfrm>
            <a:off x="2862117" y="1156778"/>
            <a:ext cx="1554648" cy="1089548"/>
          </a:xfrm>
          <a:prstGeom prst="roundRect">
            <a:avLst>
              <a:gd name="adj" fmla="val 5477"/>
            </a:avLst>
          </a:prstGeom>
          <a:solidFill>
            <a:srgbClr val="0CAFC0"/>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18" name="TextBox 17">
            <a:extLst>
              <a:ext uri="{FF2B5EF4-FFF2-40B4-BE49-F238E27FC236}">
                <a16:creationId xmlns:a16="http://schemas.microsoft.com/office/drawing/2014/main" id="{AB95D8A5-E53B-24D7-DA51-F803DCA87D3B}"/>
              </a:ext>
            </a:extLst>
          </p:cNvPr>
          <p:cNvSpPr txBox="1"/>
          <p:nvPr/>
        </p:nvSpPr>
        <p:spPr>
          <a:xfrm>
            <a:off x="2862117" y="1603786"/>
            <a:ext cx="1554648" cy="584775"/>
          </a:xfrm>
          <a:prstGeom prst="rect">
            <a:avLst/>
          </a:prstGeom>
          <a:noFill/>
        </p:spPr>
        <p:txBody>
          <a:bodyPr wrap="square" rtlCol="0">
            <a:spAutoFit/>
          </a:bodyPr>
          <a:lstStyle/>
          <a:p>
            <a:pPr algn="ctr"/>
            <a:r>
              <a:rPr lang="en-US" sz="1600">
                <a:solidFill>
                  <a:schemeClr val="bg1"/>
                </a:solidFill>
                <a:latin typeface="Calibri" panose="020F0502020204030204" pitchFamily="34" charset="0"/>
                <a:cs typeface="Calibri" panose="020F0502020204030204" pitchFamily="34" charset="0"/>
              </a:rPr>
              <a:t>Roles and Responsibilities</a:t>
            </a:r>
          </a:p>
        </p:txBody>
      </p:sp>
      <p:pic>
        <p:nvPicPr>
          <p:cNvPr id="22" name="Picture 21">
            <a:extLst>
              <a:ext uri="{FF2B5EF4-FFF2-40B4-BE49-F238E27FC236}">
                <a16:creationId xmlns:a16="http://schemas.microsoft.com/office/drawing/2014/main" id="{C55F848E-6398-12A5-9551-FC256AA1D486}"/>
              </a:ext>
            </a:extLst>
          </p:cNvPr>
          <p:cNvPicPr>
            <a:picLocks noChangeAspect="1"/>
          </p:cNvPicPr>
          <p:nvPr/>
        </p:nvPicPr>
        <p:blipFill>
          <a:blip r:embed="rId3"/>
          <a:stretch>
            <a:fillRect/>
          </a:stretch>
        </p:blipFill>
        <p:spPr>
          <a:xfrm>
            <a:off x="3487045" y="1255199"/>
            <a:ext cx="304800" cy="304800"/>
          </a:xfrm>
          <a:prstGeom prst="rect">
            <a:avLst/>
          </a:prstGeom>
        </p:spPr>
      </p:pic>
      <p:sp>
        <p:nvSpPr>
          <p:cNvPr id="24" name="Rounded Rectangle 23">
            <a:extLst>
              <a:ext uri="{FF2B5EF4-FFF2-40B4-BE49-F238E27FC236}">
                <a16:creationId xmlns:a16="http://schemas.microsoft.com/office/drawing/2014/main" id="{6B0B8525-1CC3-D909-DB1A-1AFFDB12DDDC}"/>
              </a:ext>
            </a:extLst>
          </p:cNvPr>
          <p:cNvSpPr/>
          <p:nvPr/>
        </p:nvSpPr>
        <p:spPr>
          <a:xfrm>
            <a:off x="4508037" y="1156778"/>
            <a:ext cx="1554648" cy="1089548"/>
          </a:xfrm>
          <a:prstGeom prst="roundRect">
            <a:avLst>
              <a:gd name="adj" fmla="val 5477"/>
            </a:avLst>
          </a:prstGeom>
          <a:solidFill>
            <a:srgbClr val="FF8F00"/>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26" name="TextBox 25">
            <a:extLst>
              <a:ext uri="{FF2B5EF4-FFF2-40B4-BE49-F238E27FC236}">
                <a16:creationId xmlns:a16="http://schemas.microsoft.com/office/drawing/2014/main" id="{24393FBD-F148-46E3-5ED7-1F386EAD1623}"/>
              </a:ext>
            </a:extLst>
          </p:cNvPr>
          <p:cNvSpPr txBox="1"/>
          <p:nvPr/>
        </p:nvSpPr>
        <p:spPr>
          <a:xfrm>
            <a:off x="4508037" y="1603786"/>
            <a:ext cx="1554648" cy="584775"/>
          </a:xfrm>
          <a:prstGeom prst="rect">
            <a:avLst/>
          </a:prstGeom>
          <a:noFill/>
        </p:spPr>
        <p:txBody>
          <a:bodyPr wrap="square" rtlCol="0">
            <a:spAutoFit/>
          </a:bodyPr>
          <a:lstStyle/>
          <a:p>
            <a:pPr algn="ctr"/>
            <a:r>
              <a:rPr lang="en-US" sz="1600">
                <a:solidFill>
                  <a:schemeClr val="bg1"/>
                </a:solidFill>
                <a:latin typeface="Calibri" panose="020F0502020204030204" pitchFamily="34" charset="0"/>
                <a:cs typeface="Calibri" panose="020F0502020204030204" pitchFamily="34" charset="0"/>
              </a:rPr>
              <a:t>Process and Workflows</a:t>
            </a:r>
          </a:p>
        </p:txBody>
      </p:sp>
      <p:pic>
        <p:nvPicPr>
          <p:cNvPr id="28" name="Picture 27">
            <a:extLst>
              <a:ext uri="{FF2B5EF4-FFF2-40B4-BE49-F238E27FC236}">
                <a16:creationId xmlns:a16="http://schemas.microsoft.com/office/drawing/2014/main" id="{6DFBC6C2-61C9-1051-4C0B-C5E063404890}"/>
              </a:ext>
            </a:extLst>
          </p:cNvPr>
          <p:cNvPicPr>
            <a:picLocks noChangeAspect="1"/>
          </p:cNvPicPr>
          <p:nvPr/>
        </p:nvPicPr>
        <p:blipFill>
          <a:blip r:embed="rId4"/>
          <a:stretch>
            <a:fillRect/>
          </a:stretch>
        </p:blipFill>
        <p:spPr>
          <a:xfrm>
            <a:off x="5132965" y="1255199"/>
            <a:ext cx="304800" cy="304800"/>
          </a:xfrm>
          <a:prstGeom prst="rect">
            <a:avLst/>
          </a:prstGeom>
        </p:spPr>
      </p:pic>
      <p:sp>
        <p:nvSpPr>
          <p:cNvPr id="30" name="Rounded Rectangle 29">
            <a:extLst>
              <a:ext uri="{FF2B5EF4-FFF2-40B4-BE49-F238E27FC236}">
                <a16:creationId xmlns:a16="http://schemas.microsoft.com/office/drawing/2014/main" id="{543F21E8-482C-5422-85C9-C17B9BDEAFEF}"/>
              </a:ext>
            </a:extLst>
          </p:cNvPr>
          <p:cNvSpPr/>
          <p:nvPr/>
        </p:nvSpPr>
        <p:spPr>
          <a:xfrm>
            <a:off x="9445192" y="1156778"/>
            <a:ext cx="1554648" cy="1089548"/>
          </a:xfrm>
          <a:prstGeom prst="roundRect">
            <a:avLst>
              <a:gd name="adj" fmla="val 5477"/>
            </a:avLst>
          </a:prstGeom>
          <a:solidFill>
            <a:srgbClr val="0DA303"/>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39" name="Rounded Rectangle 38">
            <a:extLst>
              <a:ext uri="{FF2B5EF4-FFF2-40B4-BE49-F238E27FC236}">
                <a16:creationId xmlns:a16="http://schemas.microsoft.com/office/drawing/2014/main" id="{39919C6F-0926-FE1E-0C99-46D89C0E28DB}"/>
              </a:ext>
            </a:extLst>
          </p:cNvPr>
          <p:cNvSpPr/>
          <p:nvPr/>
        </p:nvSpPr>
        <p:spPr>
          <a:xfrm>
            <a:off x="7799877" y="1156778"/>
            <a:ext cx="1554648" cy="1089548"/>
          </a:xfrm>
          <a:prstGeom prst="roundRect">
            <a:avLst>
              <a:gd name="adj" fmla="val 5477"/>
            </a:avLst>
          </a:prstGeom>
          <a:solidFill>
            <a:srgbClr val="DA3E00"/>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40" name="TextBox 39">
            <a:extLst>
              <a:ext uri="{FF2B5EF4-FFF2-40B4-BE49-F238E27FC236}">
                <a16:creationId xmlns:a16="http://schemas.microsoft.com/office/drawing/2014/main" id="{78BB649A-33B0-FA93-9FB9-DF23B4681D94}"/>
              </a:ext>
            </a:extLst>
          </p:cNvPr>
          <p:cNvSpPr txBox="1"/>
          <p:nvPr/>
        </p:nvSpPr>
        <p:spPr>
          <a:xfrm>
            <a:off x="7799877" y="1603786"/>
            <a:ext cx="1554648" cy="584775"/>
          </a:xfrm>
          <a:prstGeom prst="rect">
            <a:avLst/>
          </a:prstGeom>
          <a:noFill/>
        </p:spPr>
        <p:txBody>
          <a:bodyPr wrap="square" rtlCol="0">
            <a:spAutoFit/>
          </a:bodyPr>
          <a:lstStyle/>
          <a:p>
            <a:pPr algn="ctr"/>
            <a:r>
              <a:rPr lang="en-US" sz="1600">
                <a:solidFill>
                  <a:schemeClr val="bg1"/>
                </a:solidFill>
                <a:latin typeface="Calibri" panose="020F0502020204030204" pitchFamily="34" charset="0"/>
                <a:cs typeface="Calibri" panose="020F0502020204030204" pitchFamily="34" charset="0"/>
              </a:rPr>
              <a:t>Compliance and Auditing</a:t>
            </a:r>
          </a:p>
        </p:txBody>
      </p:sp>
      <p:pic>
        <p:nvPicPr>
          <p:cNvPr id="41" name="Picture 40">
            <a:extLst>
              <a:ext uri="{FF2B5EF4-FFF2-40B4-BE49-F238E27FC236}">
                <a16:creationId xmlns:a16="http://schemas.microsoft.com/office/drawing/2014/main" id="{3268D5AB-0986-01A7-5E90-BFDC007AE171}"/>
              </a:ext>
            </a:extLst>
          </p:cNvPr>
          <p:cNvPicPr>
            <a:picLocks noChangeAspect="1"/>
          </p:cNvPicPr>
          <p:nvPr/>
        </p:nvPicPr>
        <p:blipFill>
          <a:blip r:embed="rId5"/>
          <a:stretch>
            <a:fillRect/>
          </a:stretch>
        </p:blipFill>
        <p:spPr>
          <a:xfrm>
            <a:off x="8424805" y="1255199"/>
            <a:ext cx="304800" cy="304800"/>
          </a:xfrm>
          <a:prstGeom prst="rect">
            <a:avLst/>
          </a:prstGeom>
        </p:spPr>
      </p:pic>
      <p:sp>
        <p:nvSpPr>
          <p:cNvPr id="42" name="Rounded Rectangle 41">
            <a:extLst>
              <a:ext uri="{FF2B5EF4-FFF2-40B4-BE49-F238E27FC236}">
                <a16:creationId xmlns:a16="http://schemas.microsoft.com/office/drawing/2014/main" id="{4955AE75-69BB-5C12-2FAB-FB558E83F13C}"/>
              </a:ext>
            </a:extLst>
          </p:cNvPr>
          <p:cNvSpPr/>
          <p:nvPr/>
        </p:nvSpPr>
        <p:spPr>
          <a:xfrm>
            <a:off x="6153957" y="1156778"/>
            <a:ext cx="1554648" cy="1089548"/>
          </a:xfrm>
          <a:prstGeom prst="roundRect">
            <a:avLst>
              <a:gd name="adj" fmla="val 5477"/>
            </a:avLst>
          </a:prstGeom>
          <a:solidFill>
            <a:srgbClr val="D053FC"/>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43" name="TextBox 42">
            <a:extLst>
              <a:ext uri="{FF2B5EF4-FFF2-40B4-BE49-F238E27FC236}">
                <a16:creationId xmlns:a16="http://schemas.microsoft.com/office/drawing/2014/main" id="{14DE7DA7-054E-7DEA-12B7-07440FDC84DA}"/>
              </a:ext>
            </a:extLst>
          </p:cNvPr>
          <p:cNvSpPr txBox="1"/>
          <p:nvPr/>
        </p:nvSpPr>
        <p:spPr>
          <a:xfrm>
            <a:off x="6153957" y="1603786"/>
            <a:ext cx="1554648" cy="584775"/>
          </a:xfrm>
          <a:prstGeom prst="rect">
            <a:avLst/>
          </a:prstGeom>
          <a:noFill/>
        </p:spPr>
        <p:txBody>
          <a:bodyPr wrap="square" rtlCol="0">
            <a:spAutoFit/>
          </a:bodyPr>
          <a:lstStyle/>
          <a:p>
            <a:pPr algn="ctr"/>
            <a:r>
              <a:rPr lang="en-US" sz="1600">
                <a:solidFill>
                  <a:schemeClr val="bg1"/>
                </a:solidFill>
                <a:latin typeface="Calibri" panose="020F0502020204030204" pitchFamily="34" charset="0"/>
                <a:cs typeface="Calibri" panose="020F0502020204030204" pitchFamily="34" charset="0"/>
              </a:rPr>
              <a:t>Training and Education</a:t>
            </a:r>
          </a:p>
        </p:txBody>
      </p:sp>
      <p:pic>
        <p:nvPicPr>
          <p:cNvPr id="44" name="Picture 43">
            <a:extLst>
              <a:ext uri="{FF2B5EF4-FFF2-40B4-BE49-F238E27FC236}">
                <a16:creationId xmlns:a16="http://schemas.microsoft.com/office/drawing/2014/main" id="{587A9A77-EC55-2D7A-C679-72BC869B33D9}"/>
              </a:ext>
            </a:extLst>
          </p:cNvPr>
          <p:cNvPicPr>
            <a:picLocks noChangeAspect="1"/>
          </p:cNvPicPr>
          <p:nvPr/>
        </p:nvPicPr>
        <p:blipFill>
          <a:blip r:embed="rId6"/>
          <a:stretch>
            <a:fillRect/>
          </a:stretch>
        </p:blipFill>
        <p:spPr>
          <a:xfrm>
            <a:off x="6778885" y="1255199"/>
            <a:ext cx="304800" cy="304800"/>
          </a:xfrm>
          <a:prstGeom prst="rect">
            <a:avLst/>
          </a:prstGeom>
        </p:spPr>
      </p:pic>
      <p:sp>
        <p:nvSpPr>
          <p:cNvPr id="45" name="TextBox 44">
            <a:extLst>
              <a:ext uri="{FF2B5EF4-FFF2-40B4-BE49-F238E27FC236}">
                <a16:creationId xmlns:a16="http://schemas.microsoft.com/office/drawing/2014/main" id="{CF1021C5-B499-C0D8-2077-1734B5A534F3}"/>
              </a:ext>
            </a:extLst>
          </p:cNvPr>
          <p:cNvSpPr txBox="1"/>
          <p:nvPr/>
        </p:nvSpPr>
        <p:spPr>
          <a:xfrm>
            <a:off x="9444107" y="1603786"/>
            <a:ext cx="1554648" cy="584775"/>
          </a:xfrm>
          <a:prstGeom prst="rect">
            <a:avLst/>
          </a:prstGeom>
          <a:noFill/>
        </p:spPr>
        <p:txBody>
          <a:bodyPr wrap="square" rtlCol="0">
            <a:spAutoFit/>
          </a:bodyPr>
          <a:lstStyle/>
          <a:p>
            <a:pPr algn="ctr"/>
            <a:r>
              <a:rPr lang="en-US" sz="1600">
                <a:solidFill>
                  <a:schemeClr val="bg1"/>
                </a:solidFill>
                <a:latin typeface="Calibri" panose="020F0502020204030204" pitchFamily="34" charset="0"/>
                <a:cs typeface="Calibri" panose="020F0502020204030204" pitchFamily="34" charset="0"/>
              </a:rPr>
              <a:t>Continuous Improvement</a:t>
            </a:r>
          </a:p>
        </p:txBody>
      </p:sp>
      <p:pic>
        <p:nvPicPr>
          <p:cNvPr id="46" name="Picture 45">
            <a:extLst>
              <a:ext uri="{FF2B5EF4-FFF2-40B4-BE49-F238E27FC236}">
                <a16:creationId xmlns:a16="http://schemas.microsoft.com/office/drawing/2014/main" id="{0F0D6EE4-C46B-3ECD-6DE5-5C7449BAD8CC}"/>
              </a:ext>
            </a:extLst>
          </p:cNvPr>
          <p:cNvPicPr>
            <a:picLocks noChangeAspect="1"/>
          </p:cNvPicPr>
          <p:nvPr/>
        </p:nvPicPr>
        <p:blipFill>
          <a:blip r:embed="rId7"/>
          <a:stretch>
            <a:fillRect/>
          </a:stretch>
        </p:blipFill>
        <p:spPr>
          <a:xfrm>
            <a:off x="10069031" y="1255199"/>
            <a:ext cx="304800" cy="304800"/>
          </a:xfrm>
          <a:prstGeom prst="rect">
            <a:avLst/>
          </a:prstGeom>
        </p:spPr>
      </p:pic>
    </p:spTree>
    <p:extLst>
      <p:ext uri="{BB962C8B-B14F-4D97-AF65-F5344CB8AC3E}">
        <p14:creationId xmlns:p14="http://schemas.microsoft.com/office/powerpoint/2010/main" val="257486957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ADE0EF7-7D69-A04D-B7C2-78B1F7D60069}"/>
              </a:ext>
            </a:extLst>
          </p:cNvPr>
          <p:cNvSpPr>
            <a:spLocks noGrp="1"/>
          </p:cNvSpPr>
          <p:nvPr>
            <p:ph type="title"/>
          </p:nvPr>
        </p:nvSpPr>
        <p:spPr>
          <a:prstGeom prst="rect">
            <a:avLst/>
          </a:prstGeom>
        </p:spPr>
        <p:txBody>
          <a:bodyPr/>
          <a:lstStyle/>
          <a:p>
            <a:r>
              <a:rPr lang="en-US" dirty="0"/>
              <a:t>UX Governance Framework</a:t>
            </a:r>
          </a:p>
        </p:txBody>
      </p:sp>
      <p:sp>
        <p:nvSpPr>
          <p:cNvPr id="5" name="Footer Placeholder 4">
            <a:extLst>
              <a:ext uri="{FF2B5EF4-FFF2-40B4-BE49-F238E27FC236}">
                <a16:creationId xmlns:a16="http://schemas.microsoft.com/office/drawing/2014/main" id="{3566308C-2342-C59C-21E6-6CDD4A54FC4D}"/>
              </a:ext>
            </a:extLst>
          </p:cNvPr>
          <p:cNvSpPr>
            <a:spLocks noGrp="1"/>
          </p:cNvSpPr>
          <p:nvPr>
            <p:ph type="ftr" sz="quarter" idx="10"/>
          </p:nvPr>
        </p:nvSpPr>
        <p:spPr/>
        <p:txBody>
          <a:bodyPr/>
          <a:lstStyle/>
          <a:p>
            <a:r>
              <a:rPr lang="en-US"/>
              <a:t>Sophos Confidential</a:t>
            </a:r>
          </a:p>
        </p:txBody>
      </p:sp>
      <p:sp>
        <p:nvSpPr>
          <p:cNvPr id="31" name="Rounded Rectangle 30">
            <a:extLst>
              <a:ext uri="{FF2B5EF4-FFF2-40B4-BE49-F238E27FC236}">
                <a16:creationId xmlns:a16="http://schemas.microsoft.com/office/drawing/2014/main" id="{6F623608-25FA-F427-B8E0-80C1533D037B}"/>
              </a:ext>
            </a:extLst>
          </p:cNvPr>
          <p:cNvSpPr/>
          <p:nvPr/>
        </p:nvSpPr>
        <p:spPr>
          <a:xfrm>
            <a:off x="376558" y="2340176"/>
            <a:ext cx="11438881" cy="3758943"/>
          </a:xfrm>
          <a:prstGeom prst="roundRect">
            <a:avLst>
              <a:gd name="adj" fmla="val 1489"/>
            </a:avLst>
          </a:prstGeom>
          <a:solidFill>
            <a:srgbClr val="DA3E0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32" name="Rounded Rectangle 31">
            <a:extLst>
              <a:ext uri="{FF2B5EF4-FFF2-40B4-BE49-F238E27FC236}">
                <a16:creationId xmlns:a16="http://schemas.microsoft.com/office/drawing/2014/main" id="{EAFCC643-AA16-10C9-BB53-E1F4E93F3F1F}"/>
              </a:ext>
            </a:extLst>
          </p:cNvPr>
          <p:cNvSpPr/>
          <p:nvPr/>
        </p:nvSpPr>
        <p:spPr>
          <a:xfrm>
            <a:off x="7855115" y="2246811"/>
            <a:ext cx="1444172" cy="93163"/>
          </a:xfrm>
          <a:prstGeom prst="roundRect">
            <a:avLst>
              <a:gd name="adj" fmla="val 0"/>
            </a:avLst>
          </a:prstGeom>
          <a:solidFill>
            <a:srgbClr val="DA3E0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2" name="TextBox 1">
            <a:extLst>
              <a:ext uri="{FF2B5EF4-FFF2-40B4-BE49-F238E27FC236}">
                <a16:creationId xmlns:a16="http://schemas.microsoft.com/office/drawing/2014/main" id="{6F5BFA84-FCDF-01F5-CA4A-DEFD2ABD0538}"/>
              </a:ext>
            </a:extLst>
          </p:cNvPr>
          <p:cNvSpPr txBox="1"/>
          <p:nvPr/>
        </p:nvSpPr>
        <p:spPr>
          <a:xfrm>
            <a:off x="561535" y="2482320"/>
            <a:ext cx="11088597" cy="646331"/>
          </a:xfrm>
          <a:prstGeom prst="rect">
            <a:avLst/>
          </a:prstGeom>
          <a:noFill/>
        </p:spPr>
        <p:txBody>
          <a:bodyPr wrap="square">
            <a:spAutoFit/>
          </a:bodyPr>
          <a:lstStyle/>
          <a:p>
            <a:r>
              <a:rPr lang="en-GB"/>
              <a:t>Ensure compliance with UX request process, industry standards, best practices, and conduct periodic audits to assess adherence to UX guidelines.</a:t>
            </a:r>
            <a:endParaRPr lang="en-US"/>
          </a:p>
        </p:txBody>
      </p:sp>
      <p:sp>
        <p:nvSpPr>
          <p:cNvPr id="7" name="Rounded Rectangle 6">
            <a:extLst>
              <a:ext uri="{FF2B5EF4-FFF2-40B4-BE49-F238E27FC236}">
                <a16:creationId xmlns:a16="http://schemas.microsoft.com/office/drawing/2014/main" id="{D7650997-961C-EFD8-2236-1C8ABAFD13E8}"/>
              </a:ext>
            </a:extLst>
          </p:cNvPr>
          <p:cNvSpPr/>
          <p:nvPr/>
        </p:nvSpPr>
        <p:spPr>
          <a:xfrm>
            <a:off x="646210" y="3188701"/>
            <a:ext cx="10899582" cy="646331"/>
          </a:xfrm>
          <a:prstGeom prst="roundRect">
            <a:avLst>
              <a:gd name="adj" fmla="val 5477"/>
            </a:avLst>
          </a:prstGeom>
          <a:solidFill>
            <a:srgbClr val="DA3E00">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72000" rIns="180000" bIns="180000" rtlCol="0" anchor="t"/>
          <a:lstStyle/>
          <a:p>
            <a:r>
              <a:rPr lang="en-US" sz="1600">
                <a:solidFill>
                  <a:schemeClr val="tx1"/>
                </a:solidFill>
              </a:rPr>
              <a:t>Ensure that </a:t>
            </a:r>
            <a:r>
              <a:rPr lang="en-US" sz="1600" b="1">
                <a:solidFill>
                  <a:schemeClr val="tx1"/>
                </a:solidFill>
              </a:rPr>
              <a:t>UX guidelines are integrated </a:t>
            </a:r>
            <a:r>
              <a:rPr lang="en-US" sz="1600">
                <a:solidFill>
                  <a:schemeClr val="tx1"/>
                </a:solidFill>
              </a:rPr>
              <a:t>into the </a:t>
            </a:r>
            <a:r>
              <a:rPr lang="en-US" sz="1600" b="1">
                <a:solidFill>
                  <a:schemeClr val="tx1"/>
                </a:solidFill>
              </a:rPr>
              <a:t>design and development workflows</a:t>
            </a:r>
            <a:r>
              <a:rPr lang="en-US" sz="1600">
                <a:solidFill>
                  <a:schemeClr val="tx1"/>
                </a:solidFill>
              </a:rPr>
              <a:t> from the initial stages of ideation to the final product release.</a:t>
            </a:r>
          </a:p>
        </p:txBody>
      </p:sp>
      <p:sp>
        <p:nvSpPr>
          <p:cNvPr id="8" name="Rounded Rectangle 7">
            <a:extLst>
              <a:ext uri="{FF2B5EF4-FFF2-40B4-BE49-F238E27FC236}">
                <a16:creationId xmlns:a16="http://schemas.microsoft.com/office/drawing/2014/main" id="{A2636F29-0B53-6AEA-4514-32BD90B87F79}"/>
              </a:ext>
            </a:extLst>
          </p:cNvPr>
          <p:cNvSpPr/>
          <p:nvPr/>
        </p:nvSpPr>
        <p:spPr>
          <a:xfrm>
            <a:off x="646208" y="3895082"/>
            <a:ext cx="10899581" cy="646331"/>
          </a:xfrm>
          <a:prstGeom prst="roundRect">
            <a:avLst>
              <a:gd name="adj" fmla="val 5477"/>
            </a:avLst>
          </a:prstGeom>
          <a:solidFill>
            <a:srgbClr val="DA3E00">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72000" rIns="180000" bIns="180000" rtlCol="0" anchor="t"/>
          <a:lstStyle/>
          <a:p>
            <a:r>
              <a:rPr lang="en-US" sz="1600">
                <a:solidFill>
                  <a:schemeClr val="tx1"/>
                </a:solidFill>
              </a:rPr>
              <a:t>Conduct UX guideline </a:t>
            </a:r>
            <a:r>
              <a:rPr lang="en-US" sz="1600" b="1">
                <a:solidFill>
                  <a:schemeClr val="tx1"/>
                </a:solidFill>
              </a:rPr>
              <a:t>audits on designs and development</a:t>
            </a:r>
            <a:r>
              <a:rPr lang="en-US" sz="1600">
                <a:solidFill>
                  <a:schemeClr val="tx1"/>
                </a:solidFill>
              </a:rPr>
              <a:t>. Provide details of methodologies, audit frequency, and the scope of each audit.</a:t>
            </a:r>
          </a:p>
        </p:txBody>
      </p:sp>
      <p:sp>
        <p:nvSpPr>
          <p:cNvPr id="9" name="Rounded Rectangle 8">
            <a:extLst>
              <a:ext uri="{FF2B5EF4-FFF2-40B4-BE49-F238E27FC236}">
                <a16:creationId xmlns:a16="http://schemas.microsoft.com/office/drawing/2014/main" id="{0FB50D31-1DDB-2967-4074-5263469B52BC}"/>
              </a:ext>
            </a:extLst>
          </p:cNvPr>
          <p:cNvSpPr/>
          <p:nvPr/>
        </p:nvSpPr>
        <p:spPr>
          <a:xfrm>
            <a:off x="646208" y="4601461"/>
            <a:ext cx="10899584" cy="646331"/>
          </a:xfrm>
          <a:prstGeom prst="roundRect">
            <a:avLst>
              <a:gd name="adj" fmla="val 5477"/>
            </a:avLst>
          </a:prstGeom>
          <a:solidFill>
            <a:srgbClr val="DA3E00">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72000" rIns="180000" bIns="180000" rtlCol="0" anchor="t"/>
          <a:lstStyle/>
          <a:p>
            <a:r>
              <a:rPr lang="en-US" sz="1600">
                <a:solidFill>
                  <a:schemeClr val="tx1"/>
                </a:solidFill>
              </a:rPr>
              <a:t>Develop </a:t>
            </a:r>
            <a:r>
              <a:rPr lang="en-US" sz="1600" b="1">
                <a:solidFill>
                  <a:schemeClr val="tx1"/>
                </a:solidFill>
              </a:rPr>
              <a:t>action plans to address these issues</a:t>
            </a:r>
            <a:r>
              <a:rPr lang="en-US" sz="1600">
                <a:solidFill>
                  <a:schemeClr val="tx1"/>
                </a:solidFill>
              </a:rPr>
              <a:t>, involving relevant stakeholders and assigning responsibilities for corrective measures.</a:t>
            </a:r>
          </a:p>
        </p:txBody>
      </p:sp>
      <p:sp>
        <p:nvSpPr>
          <p:cNvPr id="10" name="Rounded Rectangle 9">
            <a:extLst>
              <a:ext uri="{FF2B5EF4-FFF2-40B4-BE49-F238E27FC236}">
                <a16:creationId xmlns:a16="http://schemas.microsoft.com/office/drawing/2014/main" id="{954BB109-2963-CE82-DFC3-110F36E390BC}"/>
              </a:ext>
            </a:extLst>
          </p:cNvPr>
          <p:cNvSpPr/>
          <p:nvPr/>
        </p:nvSpPr>
        <p:spPr>
          <a:xfrm>
            <a:off x="646208" y="5306040"/>
            <a:ext cx="10899584" cy="646331"/>
          </a:xfrm>
          <a:prstGeom prst="roundRect">
            <a:avLst>
              <a:gd name="adj" fmla="val 5477"/>
            </a:avLst>
          </a:prstGeom>
          <a:solidFill>
            <a:srgbClr val="DA3E00">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72000" rIns="180000" bIns="180000" rtlCol="0" anchor="t"/>
          <a:lstStyle/>
          <a:p>
            <a:r>
              <a:rPr lang="en-US" sz="1600" dirty="0">
                <a:solidFill>
                  <a:schemeClr val="tx1"/>
                </a:solidFill>
              </a:rPr>
              <a:t>Ensure a </a:t>
            </a:r>
            <a:r>
              <a:rPr lang="en-US" sz="1600" b="1" dirty="0">
                <a:solidFill>
                  <a:schemeClr val="tx1"/>
                </a:solidFill>
              </a:rPr>
              <a:t>UX audit is a phase-gated milestone at the definition of done</a:t>
            </a:r>
            <a:r>
              <a:rPr lang="en-US" sz="1600" dirty="0">
                <a:solidFill>
                  <a:schemeClr val="tx1"/>
                </a:solidFill>
              </a:rPr>
              <a:t>.</a:t>
            </a:r>
          </a:p>
        </p:txBody>
      </p:sp>
      <p:sp>
        <p:nvSpPr>
          <p:cNvPr id="47" name="Rounded Rectangle 46">
            <a:extLst>
              <a:ext uri="{FF2B5EF4-FFF2-40B4-BE49-F238E27FC236}">
                <a16:creationId xmlns:a16="http://schemas.microsoft.com/office/drawing/2014/main" id="{132F5437-22F4-9717-8792-42E5B74AD035}"/>
              </a:ext>
            </a:extLst>
          </p:cNvPr>
          <p:cNvSpPr/>
          <p:nvPr/>
        </p:nvSpPr>
        <p:spPr>
          <a:xfrm>
            <a:off x="1216197" y="1156778"/>
            <a:ext cx="1554648" cy="1089548"/>
          </a:xfrm>
          <a:prstGeom prst="roundRect">
            <a:avLst>
              <a:gd name="adj" fmla="val 5477"/>
            </a:avLst>
          </a:prstGeom>
          <a:solidFill>
            <a:srgbClr val="004FB5"/>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pic>
        <p:nvPicPr>
          <p:cNvPr id="48" name="Picture 47">
            <a:extLst>
              <a:ext uri="{FF2B5EF4-FFF2-40B4-BE49-F238E27FC236}">
                <a16:creationId xmlns:a16="http://schemas.microsoft.com/office/drawing/2014/main" id="{66E0FD7B-9679-1725-1EDA-FC5F77A5D54C}"/>
              </a:ext>
            </a:extLst>
          </p:cNvPr>
          <p:cNvPicPr>
            <a:picLocks noChangeAspect="1"/>
          </p:cNvPicPr>
          <p:nvPr/>
        </p:nvPicPr>
        <p:blipFill>
          <a:blip r:embed="rId2"/>
          <a:stretch>
            <a:fillRect/>
          </a:stretch>
        </p:blipFill>
        <p:spPr>
          <a:xfrm>
            <a:off x="1841122" y="1258378"/>
            <a:ext cx="304800" cy="304800"/>
          </a:xfrm>
          <a:prstGeom prst="rect">
            <a:avLst/>
          </a:prstGeom>
        </p:spPr>
      </p:pic>
      <p:sp>
        <p:nvSpPr>
          <p:cNvPr id="49" name="TextBox 48">
            <a:extLst>
              <a:ext uri="{FF2B5EF4-FFF2-40B4-BE49-F238E27FC236}">
                <a16:creationId xmlns:a16="http://schemas.microsoft.com/office/drawing/2014/main" id="{9575314D-66DA-E84A-F7C7-20FEBC8ED102}"/>
              </a:ext>
            </a:extLst>
          </p:cNvPr>
          <p:cNvSpPr txBox="1"/>
          <p:nvPr/>
        </p:nvSpPr>
        <p:spPr>
          <a:xfrm>
            <a:off x="1216197" y="1603786"/>
            <a:ext cx="1554648" cy="584775"/>
          </a:xfrm>
          <a:prstGeom prst="rect">
            <a:avLst/>
          </a:prstGeom>
          <a:noFill/>
        </p:spPr>
        <p:txBody>
          <a:bodyPr wrap="square" rtlCol="0">
            <a:spAutoFit/>
          </a:bodyPr>
          <a:lstStyle/>
          <a:p>
            <a:pPr algn="ctr"/>
            <a:r>
              <a:rPr lang="en-US" sz="1600">
                <a:solidFill>
                  <a:schemeClr val="bg1"/>
                </a:solidFill>
                <a:latin typeface="Calibri" panose="020F0502020204030204" pitchFamily="34" charset="0"/>
                <a:cs typeface="Calibri" panose="020F0502020204030204" pitchFamily="34" charset="0"/>
              </a:rPr>
              <a:t>Standard and Guidelines</a:t>
            </a:r>
          </a:p>
        </p:txBody>
      </p:sp>
      <p:sp>
        <p:nvSpPr>
          <p:cNvPr id="50" name="Rounded Rectangle 49">
            <a:extLst>
              <a:ext uri="{FF2B5EF4-FFF2-40B4-BE49-F238E27FC236}">
                <a16:creationId xmlns:a16="http://schemas.microsoft.com/office/drawing/2014/main" id="{F188841F-94D1-7026-2C7C-0412C7D0AAC8}"/>
              </a:ext>
            </a:extLst>
          </p:cNvPr>
          <p:cNvSpPr/>
          <p:nvPr/>
        </p:nvSpPr>
        <p:spPr>
          <a:xfrm>
            <a:off x="2862117" y="1156778"/>
            <a:ext cx="1554648" cy="1089548"/>
          </a:xfrm>
          <a:prstGeom prst="roundRect">
            <a:avLst>
              <a:gd name="adj" fmla="val 5477"/>
            </a:avLst>
          </a:prstGeom>
          <a:solidFill>
            <a:srgbClr val="0CAFC0"/>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51" name="TextBox 50">
            <a:extLst>
              <a:ext uri="{FF2B5EF4-FFF2-40B4-BE49-F238E27FC236}">
                <a16:creationId xmlns:a16="http://schemas.microsoft.com/office/drawing/2014/main" id="{8192A897-5BA0-EA3E-04AB-BFB3030944F4}"/>
              </a:ext>
            </a:extLst>
          </p:cNvPr>
          <p:cNvSpPr txBox="1"/>
          <p:nvPr/>
        </p:nvSpPr>
        <p:spPr>
          <a:xfrm>
            <a:off x="2862117" y="1603786"/>
            <a:ext cx="1554648" cy="584775"/>
          </a:xfrm>
          <a:prstGeom prst="rect">
            <a:avLst/>
          </a:prstGeom>
          <a:noFill/>
        </p:spPr>
        <p:txBody>
          <a:bodyPr wrap="square" rtlCol="0">
            <a:spAutoFit/>
          </a:bodyPr>
          <a:lstStyle/>
          <a:p>
            <a:pPr algn="ctr"/>
            <a:r>
              <a:rPr lang="en-US" sz="1600">
                <a:solidFill>
                  <a:schemeClr val="bg1"/>
                </a:solidFill>
                <a:latin typeface="Calibri" panose="020F0502020204030204" pitchFamily="34" charset="0"/>
                <a:cs typeface="Calibri" panose="020F0502020204030204" pitchFamily="34" charset="0"/>
              </a:rPr>
              <a:t>Roles and Responsibilities</a:t>
            </a:r>
          </a:p>
        </p:txBody>
      </p:sp>
      <p:pic>
        <p:nvPicPr>
          <p:cNvPr id="52" name="Picture 51">
            <a:extLst>
              <a:ext uri="{FF2B5EF4-FFF2-40B4-BE49-F238E27FC236}">
                <a16:creationId xmlns:a16="http://schemas.microsoft.com/office/drawing/2014/main" id="{426DC2A6-7CEE-5784-0029-C56FAED31C9B}"/>
              </a:ext>
            </a:extLst>
          </p:cNvPr>
          <p:cNvPicPr>
            <a:picLocks noChangeAspect="1"/>
          </p:cNvPicPr>
          <p:nvPr/>
        </p:nvPicPr>
        <p:blipFill>
          <a:blip r:embed="rId3"/>
          <a:stretch>
            <a:fillRect/>
          </a:stretch>
        </p:blipFill>
        <p:spPr>
          <a:xfrm>
            <a:off x="3487045" y="1255199"/>
            <a:ext cx="304800" cy="304800"/>
          </a:xfrm>
          <a:prstGeom prst="rect">
            <a:avLst/>
          </a:prstGeom>
        </p:spPr>
      </p:pic>
      <p:sp>
        <p:nvSpPr>
          <p:cNvPr id="53" name="Rounded Rectangle 52">
            <a:extLst>
              <a:ext uri="{FF2B5EF4-FFF2-40B4-BE49-F238E27FC236}">
                <a16:creationId xmlns:a16="http://schemas.microsoft.com/office/drawing/2014/main" id="{076AEB08-DDFD-0B11-04F5-8F0BCDB8C988}"/>
              </a:ext>
            </a:extLst>
          </p:cNvPr>
          <p:cNvSpPr/>
          <p:nvPr/>
        </p:nvSpPr>
        <p:spPr>
          <a:xfrm>
            <a:off x="4508037" y="1156778"/>
            <a:ext cx="1554648" cy="1089548"/>
          </a:xfrm>
          <a:prstGeom prst="roundRect">
            <a:avLst>
              <a:gd name="adj" fmla="val 5477"/>
            </a:avLst>
          </a:prstGeom>
          <a:solidFill>
            <a:srgbClr val="FF8F00"/>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54" name="TextBox 53">
            <a:extLst>
              <a:ext uri="{FF2B5EF4-FFF2-40B4-BE49-F238E27FC236}">
                <a16:creationId xmlns:a16="http://schemas.microsoft.com/office/drawing/2014/main" id="{3F2BB0EB-C276-8BC5-E772-437A85374106}"/>
              </a:ext>
            </a:extLst>
          </p:cNvPr>
          <p:cNvSpPr txBox="1"/>
          <p:nvPr/>
        </p:nvSpPr>
        <p:spPr>
          <a:xfrm>
            <a:off x="4508037" y="1603786"/>
            <a:ext cx="1554648" cy="584775"/>
          </a:xfrm>
          <a:prstGeom prst="rect">
            <a:avLst/>
          </a:prstGeom>
          <a:noFill/>
        </p:spPr>
        <p:txBody>
          <a:bodyPr wrap="square" rtlCol="0">
            <a:spAutoFit/>
          </a:bodyPr>
          <a:lstStyle/>
          <a:p>
            <a:pPr algn="ctr"/>
            <a:r>
              <a:rPr lang="en-US" sz="1600">
                <a:solidFill>
                  <a:schemeClr val="bg1"/>
                </a:solidFill>
                <a:latin typeface="Calibri" panose="020F0502020204030204" pitchFamily="34" charset="0"/>
                <a:cs typeface="Calibri" panose="020F0502020204030204" pitchFamily="34" charset="0"/>
              </a:rPr>
              <a:t>Process and Workflows</a:t>
            </a:r>
          </a:p>
        </p:txBody>
      </p:sp>
      <p:pic>
        <p:nvPicPr>
          <p:cNvPr id="55" name="Picture 54">
            <a:extLst>
              <a:ext uri="{FF2B5EF4-FFF2-40B4-BE49-F238E27FC236}">
                <a16:creationId xmlns:a16="http://schemas.microsoft.com/office/drawing/2014/main" id="{530367AC-8E36-5F41-C32E-967A8D41BF5C}"/>
              </a:ext>
            </a:extLst>
          </p:cNvPr>
          <p:cNvPicPr>
            <a:picLocks noChangeAspect="1"/>
          </p:cNvPicPr>
          <p:nvPr/>
        </p:nvPicPr>
        <p:blipFill>
          <a:blip r:embed="rId4"/>
          <a:stretch>
            <a:fillRect/>
          </a:stretch>
        </p:blipFill>
        <p:spPr>
          <a:xfrm>
            <a:off x="5132965" y="1255199"/>
            <a:ext cx="304800" cy="304800"/>
          </a:xfrm>
          <a:prstGeom prst="rect">
            <a:avLst/>
          </a:prstGeom>
        </p:spPr>
      </p:pic>
      <p:sp>
        <p:nvSpPr>
          <p:cNvPr id="56" name="Rounded Rectangle 55">
            <a:extLst>
              <a:ext uri="{FF2B5EF4-FFF2-40B4-BE49-F238E27FC236}">
                <a16:creationId xmlns:a16="http://schemas.microsoft.com/office/drawing/2014/main" id="{2E5A7E39-2495-3566-A724-4897AE3ED388}"/>
              </a:ext>
            </a:extLst>
          </p:cNvPr>
          <p:cNvSpPr/>
          <p:nvPr/>
        </p:nvSpPr>
        <p:spPr>
          <a:xfrm>
            <a:off x="9445192" y="1156778"/>
            <a:ext cx="1554648" cy="1089548"/>
          </a:xfrm>
          <a:prstGeom prst="roundRect">
            <a:avLst>
              <a:gd name="adj" fmla="val 5477"/>
            </a:avLst>
          </a:prstGeom>
          <a:solidFill>
            <a:srgbClr val="0DA303"/>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57" name="Rounded Rectangle 56">
            <a:extLst>
              <a:ext uri="{FF2B5EF4-FFF2-40B4-BE49-F238E27FC236}">
                <a16:creationId xmlns:a16="http://schemas.microsoft.com/office/drawing/2014/main" id="{AAED9831-2A61-038F-9BAE-24C9B5593FC5}"/>
              </a:ext>
            </a:extLst>
          </p:cNvPr>
          <p:cNvSpPr/>
          <p:nvPr/>
        </p:nvSpPr>
        <p:spPr>
          <a:xfrm>
            <a:off x="7799877" y="1156778"/>
            <a:ext cx="1554648" cy="1089548"/>
          </a:xfrm>
          <a:prstGeom prst="roundRect">
            <a:avLst>
              <a:gd name="adj" fmla="val 5477"/>
            </a:avLst>
          </a:prstGeom>
          <a:solidFill>
            <a:srgbClr val="DA3E00"/>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58" name="TextBox 57">
            <a:extLst>
              <a:ext uri="{FF2B5EF4-FFF2-40B4-BE49-F238E27FC236}">
                <a16:creationId xmlns:a16="http://schemas.microsoft.com/office/drawing/2014/main" id="{3F6276EE-0180-4A52-9517-98DFDE685FEB}"/>
              </a:ext>
            </a:extLst>
          </p:cNvPr>
          <p:cNvSpPr txBox="1"/>
          <p:nvPr/>
        </p:nvSpPr>
        <p:spPr>
          <a:xfrm>
            <a:off x="7799877" y="1603786"/>
            <a:ext cx="1554648" cy="584775"/>
          </a:xfrm>
          <a:prstGeom prst="rect">
            <a:avLst/>
          </a:prstGeom>
          <a:noFill/>
        </p:spPr>
        <p:txBody>
          <a:bodyPr wrap="square" rtlCol="0">
            <a:spAutoFit/>
          </a:bodyPr>
          <a:lstStyle/>
          <a:p>
            <a:pPr algn="ctr"/>
            <a:r>
              <a:rPr lang="en-US" sz="1600">
                <a:solidFill>
                  <a:schemeClr val="bg1"/>
                </a:solidFill>
                <a:latin typeface="Calibri" panose="020F0502020204030204" pitchFamily="34" charset="0"/>
                <a:cs typeface="Calibri" panose="020F0502020204030204" pitchFamily="34" charset="0"/>
              </a:rPr>
              <a:t>Compliance and Auditing</a:t>
            </a:r>
          </a:p>
        </p:txBody>
      </p:sp>
      <p:pic>
        <p:nvPicPr>
          <p:cNvPr id="59" name="Picture 58">
            <a:extLst>
              <a:ext uri="{FF2B5EF4-FFF2-40B4-BE49-F238E27FC236}">
                <a16:creationId xmlns:a16="http://schemas.microsoft.com/office/drawing/2014/main" id="{A6BDAF07-621C-2724-75BB-2D41676BC3EB}"/>
              </a:ext>
            </a:extLst>
          </p:cNvPr>
          <p:cNvPicPr>
            <a:picLocks noChangeAspect="1"/>
          </p:cNvPicPr>
          <p:nvPr/>
        </p:nvPicPr>
        <p:blipFill>
          <a:blip r:embed="rId5"/>
          <a:stretch>
            <a:fillRect/>
          </a:stretch>
        </p:blipFill>
        <p:spPr>
          <a:xfrm>
            <a:off x="8424805" y="1255199"/>
            <a:ext cx="304800" cy="304800"/>
          </a:xfrm>
          <a:prstGeom prst="rect">
            <a:avLst/>
          </a:prstGeom>
        </p:spPr>
      </p:pic>
      <p:sp>
        <p:nvSpPr>
          <p:cNvPr id="60" name="Rounded Rectangle 59">
            <a:extLst>
              <a:ext uri="{FF2B5EF4-FFF2-40B4-BE49-F238E27FC236}">
                <a16:creationId xmlns:a16="http://schemas.microsoft.com/office/drawing/2014/main" id="{03527D8A-41E7-810E-C657-C3D7B771AC1C}"/>
              </a:ext>
            </a:extLst>
          </p:cNvPr>
          <p:cNvSpPr/>
          <p:nvPr/>
        </p:nvSpPr>
        <p:spPr>
          <a:xfrm>
            <a:off x="6153957" y="1156778"/>
            <a:ext cx="1554648" cy="1089548"/>
          </a:xfrm>
          <a:prstGeom prst="roundRect">
            <a:avLst>
              <a:gd name="adj" fmla="val 5477"/>
            </a:avLst>
          </a:prstGeom>
          <a:solidFill>
            <a:srgbClr val="D053FC"/>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61" name="TextBox 60">
            <a:extLst>
              <a:ext uri="{FF2B5EF4-FFF2-40B4-BE49-F238E27FC236}">
                <a16:creationId xmlns:a16="http://schemas.microsoft.com/office/drawing/2014/main" id="{0251269A-45A8-97BA-DBC9-4A09855314B5}"/>
              </a:ext>
            </a:extLst>
          </p:cNvPr>
          <p:cNvSpPr txBox="1"/>
          <p:nvPr/>
        </p:nvSpPr>
        <p:spPr>
          <a:xfrm>
            <a:off x="6153957" y="1603786"/>
            <a:ext cx="1554648" cy="584775"/>
          </a:xfrm>
          <a:prstGeom prst="rect">
            <a:avLst/>
          </a:prstGeom>
          <a:noFill/>
        </p:spPr>
        <p:txBody>
          <a:bodyPr wrap="square" rtlCol="0">
            <a:spAutoFit/>
          </a:bodyPr>
          <a:lstStyle/>
          <a:p>
            <a:pPr algn="ctr"/>
            <a:r>
              <a:rPr lang="en-US" sz="1600">
                <a:solidFill>
                  <a:schemeClr val="bg1"/>
                </a:solidFill>
                <a:latin typeface="Calibri" panose="020F0502020204030204" pitchFamily="34" charset="0"/>
                <a:cs typeface="Calibri" panose="020F0502020204030204" pitchFamily="34" charset="0"/>
              </a:rPr>
              <a:t>Training and Education</a:t>
            </a:r>
          </a:p>
        </p:txBody>
      </p:sp>
      <p:pic>
        <p:nvPicPr>
          <p:cNvPr id="62" name="Picture 61">
            <a:extLst>
              <a:ext uri="{FF2B5EF4-FFF2-40B4-BE49-F238E27FC236}">
                <a16:creationId xmlns:a16="http://schemas.microsoft.com/office/drawing/2014/main" id="{CEFD6991-7B66-4D1A-7CF5-7DBFCB50839D}"/>
              </a:ext>
            </a:extLst>
          </p:cNvPr>
          <p:cNvPicPr>
            <a:picLocks noChangeAspect="1"/>
          </p:cNvPicPr>
          <p:nvPr/>
        </p:nvPicPr>
        <p:blipFill>
          <a:blip r:embed="rId6"/>
          <a:stretch>
            <a:fillRect/>
          </a:stretch>
        </p:blipFill>
        <p:spPr>
          <a:xfrm>
            <a:off x="6778885" y="1255199"/>
            <a:ext cx="304800" cy="304800"/>
          </a:xfrm>
          <a:prstGeom prst="rect">
            <a:avLst/>
          </a:prstGeom>
        </p:spPr>
      </p:pic>
      <p:sp>
        <p:nvSpPr>
          <p:cNvPr id="63" name="TextBox 62">
            <a:extLst>
              <a:ext uri="{FF2B5EF4-FFF2-40B4-BE49-F238E27FC236}">
                <a16:creationId xmlns:a16="http://schemas.microsoft.com/office/drawing/2014/main" id="{0561BCFF-C65F-2E06-8C32-B51218BDFC1E}"/>
              </a:ext>
            </a:extLst>
          </p:cNvPr>
          <p:cNvSpPr txBox="1"/>
          <p:nvPr/>
        </p:nvSpPr>
        <p:spPr>
          <a:xfrm>
            <a:off x="9444107" y="1603786"/>
            <a:ext cx="1554648" cy="584775"/>
          </a:xfrm>
          <a:prstGeom prst="rect">
            <a:avLst/>
          </a:prstGeom>
          <a:noFill/>
        </p:spPr>
        <p:txBody>
          <a:bodyPr wrap="square" rtlCol="0">
            <a:spAutoFit/>
          </a:bodyPr>
          <a:lstStyle/>
          <a:p>
            <a:pPr algn="ctr"/>
            <a:r>
              <a:rPr lang="en-US" sz="1600">
                <a:solidFill>
                  <a:schemeClr val="bg1"/>
                </a:solidFill>
                <a:latin typeface="Calibri" panose="020F0502020204030204" pitchFamily="34" charset="0"/>
                <a:cs typeface="Calibri" panose="020F0502020204030204" pitchFamily="34" charset="0"/>
              </a:rPr>
              <a:t>Continuous Improvement</a:t>
            </a:r>
          </a:p>
        </p:txBody>
      </p:sp>
      <p:pic>
        <p:nvPicPr>
          <p:cNvPr id="64" name="Picture 63">
            <a:extLst>
              <a:ext uri="{FF2B5EF4-FFF2-40B4-BE49-F238E27FC236}">
                <a16:creationId xmlns:a16="http://schemas.microsoft.com/office/drawing/2014/main" id="{455D50C5-0DE3-5A7D-CD02-5AC224884E1E}"/>
              </a:ext>
            </a:extLst>
          </p:cNvPr>
          <p:cNvPicPr>
            <a:picLocks noChangeAspect="1"/>
          </p:cNvPicPr>
          <p:nvPr/>
        </p:nvPicPr>
        <p:blipFill>
          <a:blip r:embed="rId7"/>
          <a:stretch>
            <a:fillRect/>
          </a:stretch>
        </p:blipFill>
        <p:spPr>
          <a:xfrm>
            <a:off x="10069031" y="1255199"/>
            <a:ext cx="304800" cy="304800"/>
          </a:xfrm>
          <a:prstGeom prst="rect">
            <a:avLst/>
          </a:prstGeom>
        </p:spPr>
      </p:pic>
    </p:spTree>
    <p:extLst>
      <p:ext uri="{BB962C8B-B14F-4D97-AF65-F5344CB8AC3E}">
        <p14:creationId xmlns:p14="http://schemas.microsoft.com/office/powerpoint/2010/main" val="304554916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ADE0EF7-7D69-A04D-B7C2-78B1F7D60069}"/>
              </a:ext>
            </a:extLst>
          </p:cNvPr>
          <p:cNvSpPr>
            <a:spLocks noGrp="1"/>
          </p:cNvSpPr>
          <p:nvPr>
            <p:ph type="title"/>
          </p:nvPr>
        </p:nvSpPr>
        <p:spPr>
          <a:prstGeom prst="rect">
            <a:avLst/>
          </a:prstGeom>
        </p:spPr>
        <p:txBody>
          <a:bodyPr/>
          <a:lstStyle/>
          <a:p>
            <a:r>
              <a:rPr lang="en-US" dirty="0"/>
              <a:t>UX Governance Framework</a:t>
            </a:r>
          </a:p>
        </p:txBody>
      </p:sp>
      <p:sp>
        <p:nvSpPr>
          <p:cNvPr id="5" name="Footer Placeholder 4">
            <a:extLst>
              <a:ext uri="{FF2B5EF4-FFF2-40B4-BE49-F238E27FC236}">
                <a16:creationId xmlns:a16="http://schemas.microsoft.com/office/drawing/2014/main" id="{3566308C-2342-C59C-21E6-6CDD4A54FC4D}"/>
              </a:ext>
            </a:extLst>
          </p:cNvPr>
          <p:cNvSpPr>
            <a:spLocks noGrp="1"/>
          </p:cNvSpPr>
          <p:nvPr>
            <p:ph type="ftr" sz="quarter" idx="10"/>
          </p:nvPr>
        </p:nvSpPr>
        <p:spPr/>
        <p:txBody>
          <a:bodyPr/>
          <a:lstStyle/>
          <a:p>
            <a:r>
              <a:rPr lang="en-US"/>
              <a:t>Sophos Confidential</a:t>
            </a:r>
          </a:p>
        </p:txBody>
      </p:sp>
      <p:sp>
        <p:nvSpPr>
          <p:cNvPr id="31" name="Rounded Rectangle 30">
            <a:extLst>
              <a:ext uri="{FF2B5EF4-FFF2-40B4-BE49-F238E27FC236}">
                <a16:creationId xmlns:a16="http://schemas.microsoft.com/office/drawing/2014/main" id="{6F623608-25FA-F427-B8E0-80C1533D037B}"/>
              </a:ext>
            </a:extLst>
          </p:cNvPr>
          <p:cNvSpPr/>
          <p:nvPr/>
        </p:nvSpPr>
        <p:spPr>
          <a:xfrm>
            <a:off x="376558" y="2340176"/>
            <a:ext cx="11438881" cy="4170861"/>
          </a:xfrm>
          <a:prstGeom prst="roundRect">
            <a:avLst>
              <a:gd name="adj" fmla="val 1489"/>
            </a:avLst>
          </a:prstGeom>
          <a:solidFill>
            <a:srgbClr val="0DA303">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32" name="Rounded Rectangle 31">
            <a:extLst>
              <a:ext uri="{FF2B5EF4-FFF2-40B4-BE49-F238E27FC236}">
                <a16:creationId xmlns:a16="http://schemas.microsoft.com/office/drawing/2014/main" id="{EAFCC643-AA16-10C9-BB53-E1F4E93F3F1F}"/>
              </a:ext>
            </a:extLst>
          </p:cNvPr>
          <p:cNvSpPr/>
          <p:nvPr/>
        </p:nvSpPr>
        <p:spPr>
          <a:xfrm>
            <a:off x="9497531" y="2246811"/>
            <a:ext cx="1447800" cy="93163"/>
          </a:xfrm>
          <a:prstGeom prst="roundRect">
            <a:avLst>
              <a:gd name="adj" fmla="val 0"/>
            </a:avLst>
          </a:prstGeom>
          <a:solidFill>
            <a:srgbClr val="0DA303">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2" name="TextBox 1">
            <a:extLst>
              <a:ext uri="{FF2B5EF4-FFF2-40B4-BE49-F238E27FC236}">
                <a16:creationId xmlns:a16="http://schemas.microsoft.com/office/drawing/2014/main" id="{95D5DBB4-EF57-1C57-1C05-E2B32EA677E3}"/>
              </a:ext>
            </a:extLst>
          </p:cNvPr>
          <p:cNvSpPr txBox="1"/>
          <p:nvPr/>
        </p:nvSpPr>
        <p:spPr>
          <a:xfrm>
            <a:off x="561535" y="2482320"/>
            <a:ext cx="11088597" cy="646331"/>
          </a:xfrm>
          <a:prstGeom prst="rect">
            <a:avLst/>
          </a:prstGeom>
          <a:noFill/>
        </p:spPr>
        <p:txBody>
          <a:bodyPr wrap="square">
            <a:spAutoFit/>
          </a:bodyPr>
          <a:lstStyle/>
          <a:p>
            <a:r>
              <a:rPr lang="en-GB"/>
              <a:t>Create mechanisms for collecting and incorporating feedback from users, stakeholders, and relevant parties to continuously improve UX.</a:t>
            </a:r>
            <a:endParaRPr lang="en-US"/>
          </a:p>
        </p:txBody>
      </p:sp>
      <p:sp>
        <p:nvSpPr>
          <p:cNvPr id="7" name="Rounded Rectangle 6">
            <a:extLst>
              <a:ext uri="{FF2B5EF4-FFF2-40B4-BE49-F238E27FC236}">
                <a16:creationId xmlns:a16="http://schemas.microsoft.com/office/drawing/2014/main" id="{2C88B47F-2DA1-C5C0-54DD-E2491EAAC57F}"/>
              </a:ext>
            </a:extLst>
          </p:cNvPr>
          <p:cNvSpPr/>
          <p:nvPr/>
        </p:nvSpPr>
        <p:spPr>
          <a:xfrm>
            <a:off x="646210" y="3188702"/>
            <a:ext cx="10899582" cy="583918"/>
          </a:xfrm>
          <a:prstGeom prst="roundRect">
            <a:avLst>
              <a:gd name="adj" fmla="val 5477"/>
            </a:avLst>
          </a:prstGeom>
          <a:solidFill>
            <a:srgbClr val="0DA303">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72000" rIns="180000" bIns="180000" rtlCol="0" anchor="t"/>
          <a:lstStyle/>
          <a:p>
            <a:r>
              <a:rPr lang="en-US" sz="1300">
                <a:solidFill>
                  <a:schemeClr val="tx1"/>
                </a:solidFill>
              </a:rPr>
              <a:t>Determine specific objectives for </a:t>
            </a:r>
            <a:r>
              <a:rPr lang="en-US" sz="1300" b="1">
                <a:solidFill>
                  <a:schemeClr val="tx1"/>
                </a:solidFill>
              </a:rPr>
              <a:t>collecting feedback</a:t>
            </a:r>
            <a:r>
              <a:rPr lang="en-US" sz="1300">
                <a:solidFill>
                  <a:schemeClr val="tx1"/>
                </a:solidFill>
              </a:rPr>
              <a:t>, such as improving usability, identifying pain points, validating design decisions, or aligning with business goals.</a:t>
            </a:r>
          </a:p>
        </p:txBody>
      </p:sp>
      <p:sp>
        <p:nvSpPr>
          <p:cNvPr id="9" name="Rounded Rectangle 8">
            <a:extLst>
              <a:ext uri="{FF2B5EF4-FFF2-40B4-BE49-F238E27FC236}">
                <a16:creationId xmlns:a16="http://schemas.microsoft.com/office/drawing/2014/main" id="{BCC9C343-219C-7287-0D6F-A40C5693777D}"/>
              </a:ext>
            </a:extLst>
          </p:cNvPr>
          <p:cNvSpPr/>
          <p:nvPr/>
        </p:nvSpPr>
        <p:spPr>
          <a:xfrm>
            <a:off x="640766" y="3832671"/>
            <a:ext cx="10899584" cy="393425"/>
          </a:xfrm>
          <a:prstGeom prst="roundRect">
            <a:avLst>
              <a:gd name="adj" fmla="val 5477"/>
            </a:avLst>
          </a:prstGeom>
          <a:solidFill>
            <a:srgbClr val="0DA303">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72000" rIns="180000" bIns="180000" rtlCol="0" anchor="t"/>
          <a:lstStyle/>
          <a:p>
            <a:r>
              <a:rPr lang="en-US" sz="1300" b="1" dirty="0">
                <a:solidFill>
                  <a:schemeClr val="tx1"/>
                </a:solidFill>
              </a:rPr>
              <a:t>Develop structured processes </a:t>
            </a:r>
            <a:r>
              <a:rPr lang="en-US" sz="1300" dirty="0">
                <a:solidFill>
                  <a:schemeClr val="tx1"/>
                </a:solidFill>
              </a:rPr>
              <a:t>for collecting, organizing, and analyzing feedback received from various sources (incl </a:t>
            </a:r>
            <a:r>
              <a:rPr lang="en-US" sz="1300" dirty="0" err="1">
                <a:solidFill>
                  <a:schemeClr val="tx1"/>
                </a:solidFill>
              </a:rPr>
              <a:t>FullStory</a:t>
            </a:r>
            <a:r>
              <a:rPr lang="en-US" sz="1300" dirty="0">
                <a:solidFill>
                  <a:schemeClr val="tx1"/>
                </a:solidFill>
              </a:rPr>
              <a:t>).</a:t>
            </a:r>
          </a:p>
        </p:txBody>
      </p:sp>
      <p:sp>
        <p:nvSpPr>
          <p:cNvPr id="10" name="Rounded Rectangle 9">
            <a:extLst>
              <a:ext uri="{FF2B5EF4-FFF2-40B4-BE49-F238E27FC236}">
                <a16:creationId xmlns:a16="http://schemas.microsoft.com/office/drawing/2014/main" id="{6A845A9A-A7C5-0735-8C10-C54A8B9F2541}"/>
              </a:ext>
            </a:extLst>
          </p:cNvPr>
          <p:cNvSpPr/>
          <p:nvPr/>
        </p:nvSpPr>
        <p:spPr>
          <a:xfrm>
            <a:off x="640766" y="4985474"/>
            <a:ext cx="10899584" cy="646331"/>
          </a:xfrm>
          <a:prstGeom prst="roundRect">
            <a:avLst>
              <a:gd name="adj" fmla="val 5477"/>
            </a:avLst>
          </a:prstGeom>
          <a:solidFill>
            <a:srgbClr val="0DA303">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72000" rIns="180000" bIns="180000" rtlCol="0" anchor="t"/>
          <a:lstStyle/>
          <a:p>
            <a:r>
              <a:rPr lang="en-US" sz="1300">
                <a:solidFill>
                  <a:schemeClr val="tx1"/>
                </a:solidFill>
              </a:rPr>
              <a:t>Analyze collected feedback systematically to </a:t>
            </a:r>
            <a:r>
              <a:rPr lang="en-US" sz="1300" b="1">
                <a:solidFill>
                  <a:schemeClr val="tx1"/>
                </a:solidFill>
              </a:rPr>
              <a:t>identify recurring patterns, trends, and critical issues</a:t>
            </a:r>
            <a:r>
              <a:rPr lang="en-US" sz="1300">
                <a:solidFill>
                  <a:schemeClr val="tx1"/>
                </a:solidFill>
              </a:rPr>
              <a:t>. Prioritizing feedback based on </a:t>
            </a:r>
            <a:r>
              <a:rPr lang="en-US" sz="1300" b="1">
                <a:solidFill>
                  <a:schemeClr val="tx1"/>
                </a:solidFill>
              </a:rPr>
              <a:t>impact, frequency, and alignment</a:t>
            </a:r>
            <a:r>
              <a:rPr lang="en-US" sz="1300">
                <a:solidFill>
                  <a:schemeClr val="tx1"/>
                </a:solidFill>
              </a:rPr>
              <a:t> with UX objectives.</a:t>
            </a:r>
          </a:p>
        </p:txBody>
      </p:sp>
      <p:sp>
        <p:nvSpPr>
          <p:cNvPr id="18" name="Rounded Rectangle 17">
            <a:extLst>
              <a:ext uri="{FF2B5EF4-FFF2-40B4-BE49-F238E27FC236}">
                <a16:creationId xmlns:a16="http://schemas.microsoft.com/office/drawing/2014/main" id="{4E988074-D749-A8EE-2D2A-7C323A517477}"/>
              </a:ext>
            </a:extLst>
          </p:cNvPr>
          <p:cNvSpPr/>
          <p:nvPr/>
        </p:nvSpPr>
        <p:spPr>
          <a:xfrm>
            <a:off x="640766" y="5686842"/>
            <a:ext cx="10899584" cy="380591"/>
          </a:xfrm>
          <a:prstGeom prst="roundRect">
            <a:avLst>
              <a:gd name="adj" fmla="val 5477"/>
            </a:avLst>
          </a:prstGeom>
          <a:solidFill>
            <a:srgbClr val="0DA303">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72000" rIns="180000" bIns="180000" rtlCol="0" anchor="t"/>
          <a:lstStyle/>
          <a:p>
            <a:r>
              <a:rPr lang="en-US" sz="1300">
                <a:solidFill>
                  <a:schemeClr val="tx1"/>
                </a:solidFill>
              </a:rPr>
              <a:t>Communicate improvements or changes made based on insights derived from data and testing to project stakeholders.</a:t>
            </a:r>
          </a:p>
        </p:txBody>
      </p:sp>
      <p:sp>
        <p:nvSpPr>
          <p:cNvPr id="22" name="Rounded Rectangle 21">
            <a:extLst>
              <a:ext uri="{FF2B5EF4-FFF2-40B4-BE49-F238E27FC236}">
                <a16:creationId xmlns:a16="http://schemas.microsoft.com/office/drawing/2014/main" id="{B8EEB8CC-4414-79AA-3B98-C0D09BB982FB}"/>
              </a:ext>
            </a:extLst>
          </p:cNvPr>
          <p:cNvSpPr/>
          <p:nvPr/>
        </p:nvSpPr>
        <p:spPr>
          <a:xfrm>
            <a:off x="640766" y="6122470"/>
            <a:ext cx="10899584" cy="320275"/>
          </a:xfrm>
          <a:prstGeom prst="roundRect">
            <a:avLst>
              <a:gd name="adj" fmla="val 5477"/>
            </a:avLst>
          </a:prstGeom>
          <a:solidFill>
            <a:srgbClr val="0DA303">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72000" rIns="180000" bIns="180000" rtlCol="0" anchor="t"/>
          <a:lstStyle/>
          <a:p>
            <a:r>
              <a:rPr lang="en-US" sz="1300" dirty="0">
                <a:solidFill>
                  <a:schemeClr val="tx1"/>
                </a:solidFill>
              </a:rPr>
              <a:t>Foster a culture of continuous improvement by analyzing data, usability tests, and evolving UX practices based on insights and changing user needs.</a:t>
            </a:r>
          </a:p>
          <a:p>
            <a:endParaRPr lang="en-US" sz="1300" dirty="0">
              <a:solidFill>
                <a:schemeClr val="tx1"/>
              </a:solidFill>
            </a:endParaRPr>
          </a:p>
        </p:txBody>
      </p:sp>
      <p:sp>
        <p:nvSpPr>
          <p:cNvPr id="28" name="Rounded Rectangle 27">
            <a:extLst>
              <a:ext uri="{FF2B5EF4-FFF2-40B4-BE49-F238E27FC236}">
                <a16:creationId xmlns:a16="http://schemas.microsoft.com/office/drawing/2014/main" id="{CD14AF10-53A7-2A57-3AD4-3A261AFCC494}"/>
              </a:ext>
            </a:extLst>
          </p:cNvPr>
          <p:cNvSpPr/>
          <p:nvPr/>
        </p:nvSpPr>
        <p:spPr>
          <a:xfrm>
            <a:off x="640766" y="4289265"/>
            <a:ext cx="10899584" cy="636333"/>
          </a:xfrm>
          <a:prstGeom prst="roundRect">
            <a:avLst>
              <a:gd name="adj" fmla="val 5477"/>
            </a:avLst>
          </a:prstGeom>
          <a:solidFill>
            <a:srgbClr val="0DA303">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72000" rIns="180000" bIns="180000" rtlCol="0" anchor="t"/>
          <a:lstStyle/>
          <a:p>
            <a:r>
              <a:rPr lang="en-US" sz="1300">
                <a:solidFill>
                  <a:schemeClr val="tx1"/>
                </a:solidFill>
              </a:rPr>
              <a:t>Ensure users are at the heart of everything we do. Talking directly with them on a regular basis using appropriate research methodologies (such as, usability studies, contextual enquiries, user interviews)</a:t>
            </a:r>
          </a:p>
        </p:txBody>
      </p:sp>
      <p:sp>
        <p:nvSpPr>
          <p:cNvPr id="8" name="Rounded Rectangle 7">
            <a:extLst>
              <a:ext uri="{FF2B5EF4-FFF2-40B4-BE49-F238E27FC236}">
                <a16:creationId xmlns:a16="http://schemas.microsoft.com/office/drawing/2014/main" id="{6EC4F6AD-C881-CF19-C565-C52C2A5CBFD0}"/>
              </a:ext>
            </a:extLst>
          </p:cNvPr>
          <p:cNvSpPr/>
          <p:nvPr/>
        </p:nvSpPr>
        <p:spPr>
          <a:xfrm>
            <a:off x="1216197" y="1156778"/>
            <a:ext cx="1554648" cy="1089548"/>
          </a:xfrm>
          <a:prstGeom prst="roundRect">
            <a:avLst>
              <a:gd name="adj" fmla="val 5477"/>
            </a:avLst>
          </a:prstGeom>
          <a:solidFill>
            <a:srgbClr val="004FB5"/>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pic>
        <p:nvPicPr>
          <p:cNvPr id="11" name="Picture 10">
            <a:extLst>
              <a:ext uri="{FF2B5EF4-FFF2-40B4-BE49-F238E27FC236}">
                <a16:creationId xmlns:a16="http://schemas.microsoft.com/office/drawing/2014/main" id="{C98137CE-2F10-C441-1CE1-6A517542FC87}"/>
              </a:ext>
            </a:extLst>
          </p:cNvPr>
          <p:cNvPicPr>
            <a:picLocks noChangeAspect="1"/>
          </p:cNvPicPr>
          <p:nvPr/>
        </p:nvPicPr>
        <p:blipFill>
          <a:blip r:embed="rId2"/>
          <a:stretch>
            <a:fillRect/>
          </a:stretch>
        </p:blipFill>
        <p:spPr>
          <a:xfrm>
            <a:off x="1841122" y="1258378"/>
            <a:ext cx="304800" cy="304800"/>
          </a:xfrm>
          <a:prstGeom prst="rect">
            <a:avLst/>
          </a:prstGeom>
        </p:spPr>
      </p:pic>
      <p:sp>
        <p:nvSpPr>
          <p:cNvPr id="12" name="TextBox 11">
            <a:extLst>
              <a:ext uri="{FF2B5EF4-FFF2-40B4-BE49-F238E27FC236}">
                <a16:creationId xmlns:a16="http://schemas.microsoft.com/office/drawing/2014/main" id="{9CEAC228-7EF1-4165-80AC-3436121482A7}"/>
              </a:ext>
            </a:extLst>
          </p:cNvPr>
          <p:cNvSpPr txBox="1"/>
          <p:nvPr/>
        </p:nvSpPr>
        <p:spPr>
          <a:xfrm>
            <a:off x="1216197" y="1603786"/>
            <a:ext cx="1554648" cy="584775"/>
          </a:xfrm>
          <a:prstGeom prst="rect">
            <a:avLst/>
          </a:prstGeom>
          <a:noFill/>
        </p:spPr>
        <p:txBody>
          <a:bodyPr wrap="square" rtlCol="0">
            <a:spAutoFit/>
          </a:bodyPr>
          <a:lstStyle/>
          <a:p>
            <a:pPr algn="ctr"/>
            <a:r>
              <a:rPr lang="en-US" sz="1600">
                <a:solidFill>
                  <a:schemeClr val="bg1"/>
                </a:solidFill>
                <a:latin typeface="Calibri" panose="020F0502020204030204" pitchFamily="34" charset="0"/>
                <a:cs typeface="Calibri" panose="020F0502020204030204" pitchFamily="34" charset="0"/>
              </a:rPr>
              <a:t>Standard and Guidelines</a:t>
            </a:r>
          </a:p>
        </p:txBody>
      </p:sp>
      <p:sp>
        <p:nvSpPr>
          <p:cNvPr id="13" name="Rounded Rectangle 12">
            <a:extLst>
              <a:ext uri="{FF2B5EF4-FFF2-40B4-BE49-F238E27FC236}">
                <a16:creationId xmlns:a16="http://schemas.microsoft.com/office/drawing/2014/main" id="{10131E1D-2D44-1F09-5036-5E1400FC3ED9}"/>
              </a:ext>
            </a:extLst>
          </p:cNvPr>
          <p:cNvSpPr/>
          <p:nvPr/>
        </p:nvSpPr>
        <p:spPr>
          <a:xfrm>
            <a:off x="2862117" y="1156778"/>
            <a:ext cx="1554648" cy="1089548"/>
          </a:xfrm>
          <a:prstGeom prst="roundRect">
            <a:avLst>
              <a:gd name="adj" fmla="val 5477"/>
            </a:avLst>
          </a:prstGeom>
          <a:solidFill>
            <a:srgbClr val="0CAFC0"/>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16" name="TextBox 15">
            <a:extLst>
              <a:ext uri="{FF2B5EF4-FFF2-40B4-BE49-F238E27FC236}">
                <a16:creationId xmlns:a16="http://schemas.microsoft.com/office/drawing/2014/main" id="{CD152E5D-86C2-7C95-11A9-FAFEDCAB100C}"/>
              </a:ext>
            </a:extLst>
          </p:cNvPr>
          <p:cNvSpPr txBox="1"/>
          <p:nvPr/>
        </p:nvSpPr>
        <p:spPr>
          <a:xfrm>
            <a:off x="2862117" y="1603786"/>
            <a:ext cx="1554648" cy="584775"/>
          </a:xfrm>
          <a:prstGeom prst="rect">
            <a:avLst/>
          </a:prstGeom>
          <a:noFill/>
        </p:spPr>
        <p:txBody>
          <a:bodyPr wrap="square" rtlCol="0">
            <a:spAutoFit/>
          </a:bodyPr>
          <a:lstStyle/>
          <a:p>
            <a:pPr algn="ctr"/>
            <a:r>
              <a:rPr lang="en-US" sz="1600">
                <a:solidFill>
                  <a:schemeClr val="bg1"/>
                </a:solidFill>
                <a:latin typeface="Calibri" panose="020F0502020204030204" pitchFamily="34" charset="0"/>
                <a:cs typeface="Calibri" panose="020F0502020204030204" pitchFamily="34" charset="0"/>
              </a:rPr>
              <a:t>Roles and Responsibilities</a:t>
            </a:r>
          </a:p>
        </p:txBody>
      </p:sp>
      <p:pic>
        <p:nvPicPr>
          <p:cNvPr id="24" name="Picture 23">
            <a:extLst>
              <a:ext uri="{FF2B5EF4-FFF2-40B4-BE49-F238E27FC236}">
                <a16:creationId xmlns:a16="http://schemas.microsoft.com/office/drawing/2014/main" id="{683A70A5-30FB-F6C1-E767-572A994EB6AC}"/>
              </a:ext>
            </a:extLst>
          </p:cNvPr>
          <p:cNvPicPr>
            <a:picLocks noChangeAspect="1"/>
          </p:cNvPicPr>
          <p:nvPr/>
        </p:nvPicPr>
        <p:blipFill>
          <a:blip r:embed="rId3"/>
          <a:stretch>
            <a:fillRect/>
          </a:stretch>
        </p:blipFill>
        <p:spPr>
          <a:xfrm>
            <a:off x="3487045" y="1255199"/>
            <a:ext cx="304800" cy="304800"/>
          </a:xfrm>
          <a:prstGeom prst="rect">
            <a:avLst/>
          </a:prstGeom>
        </p:spPr>
      </p:pic>
      <p:sp>
        <p:nvSpPr>
          <p:cNvPr id="26" name="Rounded Rectangle 25">
            <a:extLst>
              <a:ext uri="{FF2B5EF4-FFF2-40B4-BE49-F238E27FC236}">
                <a16:creationId xmlns:a16="http://schemas.microsoft.com/office/drawing/2014/main" id="{5D8E8A20-7774-AACA-BF80-336A890CB0C7}"/>
              </a:ext>
            </a:extLst>
          </p:cNvPr>
          <p:cNvSpPr/>
          <p:nvPr/>
        </p:nvSpPr>
        <p:spPr>
          <a:xfrm>
            <a:off x="4508037" y="1156778"/>
            <a:ext cx="1554648" cy="1089548"/>
          </a:xfrm>
          <a:prstGeom prst="roundRect">
            <a:avLst>
              <a:gd name="adj" fmla="val 5477"/>
            </a:avLst>
          </a:prstGeom>
          <a:solidFill>
            <a:srgbClr val="FF8F00"/>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29" name="TextBox 28">
            <a:extLst>
              <a:ext uri="{FF2B5EF4-FFF2-40B4-BE49-F238E27FC236}">
                <a16:creationId xmlns:a16="http://schemas.microsoft.com/office/drawing/2014/main" id="{E56FC504-7477-86FA-3F6E-F1B059D3BB22}"/>
              </a:ext>
            </a:extLst>
          </p:cNvPr>
          <p:cNvSpPr txBox="1"/>
          <p:nvPr/>
        </p:nvSpPr>
        <p:spPr>
          <a:xfrm>
            <a:off x="4508037" y="1603786"/>
            <a:ext cx="1554648" cy="584775"/>
          </a:xfrm>
          <a:prstGeom prst="rect">
            <a:avLst/>
          </a:prstGeom>
          <a:noFill/>
        </p:spPr>
        <p:txBody>
          <a:bodyPr wrap="square" rtlCol="0">
            <a:spAutoFit/>
          </a:bodyPr>
          <a:lstStyle/>
          <a:p>
            <a:pPr algn="ctr"/>
            <a:r>
              <a:rPr lang="en-US" sz="1600">
                <a:solidFill>
                  <a:schemeClr val="bg1"/>
                </a:solidFill>
                <a:latin typeface="Calibri" panose="020F0502020204030204" pitchFamily="34" charset="0"/>
                <a:cs typeface="Calibri" panose="020F0502020204030204" pitchFamily="34" charset="0"/>
              </a:rPr>
              <a:t>Process and Workflows</a:t>
            </a:r>
          </a:p>
        </p:txBody>
      </p:sp>
      <p:pic>
        <p:nvPicPr>
          <p:cNvPr id="30" name="Picture 29">
            <a:extLst>
              <a:ext uri="{FF2B5EF4-FFF2-40B4-BE49-F238E27FC236}">
                <a16:creationId xmlns:a16="http://schemas.microsoft.com/office/drawing/2014/main" id="{F8255752-3CBB-863B-6CA1-16E2DB96EF1C}"/>
              </a:ext>
            </a:extLst>
          </p:cNvPr>
          <p:cNvPicPr>
            <a:picLocks noChangeAspect="1"/>
          </p:cNvPicPr>
          <p:nvPr/>
        </p:nvPicPr>
        <p:blipFill>
          <a:blip r:embed="rId4"/>
          <a:stretch>
            <a:fillRect/>
          </a:stretch>
        </p:blipFill>
        <p:spPr>
          <a:xfrm>
            <a:off x="5132965" y="1255199"/>
            <a:ext cx="304800" cy="304800"/>
          </a:xfrm>
          <a:prstGeom prst="rect">
            <a:avLst/>
          </a:prstGeom>
        </p:spPr>
      </p:pic>
      <p:sp>
        <p:nvSpPr>
          <p:cNvPr id="39" name="Rounded Rectangle 38">
            <a:extLst>
              <a:ext uri="{FF2B5EF4-FFF2-40B4-BE49-F238E27FC236}">
                <a16:creationId xmlns:a16="http://schemas.microsoft.com/office/drawing/2014/main" id="{3C9A98AB-77A2-6143-E15C-6C2E6E5C39F7}"/>
              </a:ext>
            </a:extLst>
          </p:cNvPr>
          <p:cNvSpPr/>
          <p:nvPr/>
        </p:nvSpPr>
        <p:spPr>
          <a:xfrm>
            <a:off x="9445192" y="1156778"/>
            <a:ext cx="1554648" cy="1089548"/>
          </a:xfrm>
          <a:prstGeom prst="roundRect">
            <a:avLst>
              <a:gd name="adj" fmla="val 5477"/>
            </a:avLst>
          </a:prstGeom>
          <a:solidFill>
            <a:srgbClr val="0DA303"/>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42" name="Rounded Rectangle 41">
            <a:extLst>
              <a:ext uri="{FF2B5EF4-FFF2-40B4-BE49-F238E27FC236}">
                <a16:creationId xmlns:a16="http://schemas.microsoft.com/office/drawing/2014/main" id="{37CDD937-F162-CC8A-217F-0588BEEF6942}"/>
              </a:ext>
            </a:extLst>
          </p:cNvPr>
          <p:cNvSpPr/>
          <p:nvPr/>
        </p:nvSpPr>
        <p:spPr>
          <a:xfrm>
            <a:off x="7799877" y="1156778"/>
            <a:ext cx="1554648" cy="1089548"/>
          </a:xfrm>
          <a:prstGeom prst="roundRect">
            <a:avLst>
              <a:gd name="adj" fmla="val 5477"/>
            </a:avLst>
          </a:prstGeom>
          <a:solidFill>
            <a:srgbClr val="DA3E00"/>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43" name="TextBox 42">
            <a:extLst>
              <a:ext uri="{FF2B5EF4-FFF2-40B4-BE49-F238E27FC236}">
                <a16:creationId xmlns:a16="http://schemas.microsoft.com/office/drawing/2014/main" id="{6718FDC0-D239-BFFA-309A-09B4605E46AC}"/>
              </a:ext>
            </a:extLst>
          </p:cNvPr>
          <p:cNvSpPr txBox="1"/>
          <p:nvPr/>
        </p:nvSpPr>
        <p:spPr>
          <a:xfrm>
            <a:off x="7799877" y="1603786"/>
            <a:ext cx="1554648" cy="584775"/>
          </a:xfrm>
          <a:prstGeom prst="rect">
            <a:avLst/>
          </a:prstGeom>
          <a:noFill/>
        </p:spPr>
        <p:txBody>
          <a:bodyPr wrap="square" rtlCol="0">
            <a:spAutoFit/>
          </a:bodyPr>
          <a:lstStyle/>
          <a:p>
            <a:pPr algn="ctr"/>
            <a:r>
              <a:rPr lang="en-US" sz="1600">
                <a:solidFill>
                  <a:schemeClr val="bg1"/>
                </a:solidFill>
                <a:latin typeface="Calibri" panose="020F0502020204030204" pitchFamily="34" charset="0"/>
                <a:cs typeface="Calibri" panose="020F0502020204030204" pitchFamily="34" charset="0"/>
              </a:rPr>
              <a:t>Compliance and Auditing</a:t>
            </a:r>
          </a:p>
        </p:txBody>
      </p:sp>
      <p:pic>
        <p:nvPicPr>
          <p:cNvPr id="44" name="Picture 43">
            <a:extLst>
              <a:ext uri="{FF2B5EF4-FFF2-40B4-BE49-F238E27FC236}">
                <a16:creationId xmlns:a16="http://schemas.microsoft.com/office/drawing/2014/main" id="{75C7429B-FA50-DC2C-25C4-28C5F49E58D0}"/>
              </a:ext>
            </a:extLst>
          </p:cNvPr>
          <p:cNvPicPr>
            <a:picLocks noChangeAspect="1"/>
          </p:cNvPicPr>
          <p:nvPr/>
        </p:nvPicPr>
        <p:blipFill>
          <a:blip r:embed="rId5"/>
          <a:stretch>
            <a:fillRect/>
          </a:stretch>
        </p:blipFill>
        <p:spPr>
          <a:xfrm>
            <a:off x="8424805" y="1255199"/>
            <a:ext cx="304800" cy="304800"/>
          </a:xfrm>
          <a:prstGeom prst="rect">
            <a:avLst/>
          </a:prstGeom>
        </p:spPr>
      </p:pic>
      <p:sp>
        <p:nvSpPr>
          <p:cNvPr id="45" name="Rounded Rectangle 44">
            <a:extLst>
              <a:ext uri="{FF2B5EF4-FFF2-40B4-BE49-F238E27FC236}">
                <a16:creationId xmlns:a16="http://schemas.microsoft.com/office/drawing/2014/main" id="{366F6927-6B2C-53E0-2ABF-524153BDFCAF}"/>
              </a:ext>
            </a:extLst>
          </p:cNvPr>
          <p:cNvSpPr/>
          <p:nvPr/>
        </p:nvSpPr>
        <p:spPr>
          <a:xfrm>
            <a:off x="6153957" y="1156778"/>
            <a:ext cx="1554648" cy="1089548"/>
          </a:xfrm>
          <a:prstGeom prst="roundRect">
            <a:avLst>
              <a:gd name="adj" fmla="val 5477"/>
            </a:avLst>
          </a:prstGeom>
          <a:solidFill>
            <a:srgbClr val="D053FC"/>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b"/>
          <a:lstStyle/>
          <a:p>
            <a:pPr algn="ctr"/>
            <a:endParaRPr lang="en-US" sz="1600"/>
          </a:p>
        </p:txBody>
      </p:sp>
      <p:sp>
        <p:nvSpPr>
          <p:cNvPr id="46" name="TextBox 45">
            <a:extLst>
              <a:ext uri="{FF2B5EF4-FFF2-40B4-BE49-F238E27FC236}">
                <a16:creationId xmlns:a16="http://schemas.microsoft.com/office/drawing/2014/main" id="{538859EF-52E2-4A74-D3B8-0F6131E19006}"/>
              </a:ext>
            </a:extLst>
          </p:cNvPr>
          <p:cNvSpPr txBox="1"/>
          <p:nvPr/>
        </p:nvSpPr>
        <p:spPr>
          <a:xfrm>
            <a:off x="6153957" y="1603786"/>
            <a:ext cx="1554648" cy="584775"/>
          </a:xfrm>
          <a:prstGeom prst="rect">
            <a:avLst/>
          </a:prstGeom>
          <a:noFill/>
        </p:spPr>
        <p:txBody>
          <a:bodyPr wrap="square" rtlCol="0">
            <a:spAutoFit/>
          </a:bodyPr>
          <a:lstStyle/>
          <a:p>
            <a:pPr algn="ctr"/>
            <a:r>
              <a:rPr lang="en-US" sz="1600">
                <a:solidFill>
                  <a:schemeClr val="bg1"/>
                </a:solidFill>
                <a:latin typeface="Calibri" panose="020F0502020204030204" pitchFamily="34" charset="0"/>
                <a:cs typeface="Calibri" panose="020F0502020204030204" pitchFamily="34" charset="0"/>
              </a:rPr>
              <a:t>Training and Education</a:t>
            </a:r>
          </a:p>
        </p:txBody>
      </p:sp>
      <p:pic>
        <p:nvPicPr>
          <p:cNvPr id="47" name="Picture 46">
            <a:extLst>
              <a:ext uri="{FF2B5EF4-FFF2-40B4-BE49-F238E27FC236}">
                <a16:creationId xmlns:a16="http://schemas.microsoft.com/office/drawing/2014/main" id="{96F80330-1FDC-1830-CACD-666EBB997A04}"/>
              </a:ext>
            </a:extLst>
          </p:cNvPr>
          <p:cNvPicPr>
            <a:picLocks noChangeAspect="1"/>
          </p:cNvPicPr>
          <p:nvPr/>
        </p:nvPicPr>
        <p:blipFill>
          <a:blip r:embed="rId6"/>
          <a:stretch>
            <a:fillRect/>
          </a:stretch>
        </p:blipFill>
        <p:spPr>
          <a:xfrm>
            <a:off x="6778885" y="1255199"/>
            <a:ext cx="304800" cy="304800"/>
          </a:xfrm>
          <a:prstGeom prst="rect">
            <a:avLst/>
          </a:prstGeom>
        </p:spPr>
      </p:pic>
      <p:sp>
        <p:nvSpPr>
          <p:cNvPr id="48" name="TextBox 47">
            <a:extLst>
              <a:ext uri="{FF2B5EF4-FFF2-40B4-BE49-F238E27FC236}">
                <a16:creationId xmlns:a16="http://schemas.microsoft.com/office/drawing/2014/main" id="{1D2B4711-144D-515F-6A49-E65CF548DC51}"/>
              </a:ext>
            </a:extLst>
          </p:cNvPr>
          <p:cNvSpPr txBox="1"/>
          <p:nvPr/>
        </p:nvSpPr>
        <p:spPr>
          <a:xfrm>
            <a:off x="9444107" y="1603786"/>
            <a:ext cx="1554648" cy="584775"/>
          </a:xfrm>
          <a:prstGeom prst="rect">
            <a:avLst/>
          </a:prstGeom>
          <a:noFill/>
        </p:spPr>
        <p:txBody>
          <a:bodyPr wrap="square" rtlCol="0">
            <a:spAutoFit/>
          </a:bodyPr>
          <a:lstStyle/>
          <a:p>
            <a:pPr algn="ctr"/>
            <a:r>
              <a:rPr lang="en-US" sz="1600">
                <a:solidFill>
                  <a:schemeClr val="bg1"/>
                </a:solidFill>
                <a:latin typeface="Calibri" panose="020F0502020204030204" pitchFamily="34" charset="0"/>
                <a:cs typeface="Calibri" panose="020F0502020204030204" pitchFamily="34" charset="0"/>
              </a:rPr>
              <a:t>Continuous Improvement</a:t>
            </a:r>
          </a:p>
        </p:txBody>
      </p:sp>
      <p:pic>
        <p:nvPicPr>
          <p:cNvPr id="49" name="Picture 48">
            <a:extLst>
              <a:ext uri="{FF2B5EF4-FFF2-40B4-BE49-F238E27FC236}">
                <a16:creationId xmlns:a16="http://schemas.microsoft.com/office/drawing/2014/main" id="{83600F96-4AE0-4C9B-4FFD-F4CAEB277663}"/>
              </a:ext>
            </a:extLst>
          </p:cNvPr>
          <p:cNvPicPr>
            <a:picLocks noChangeAspect="1"/>
          </p:cNvPicPr>
          <p:nvPr/>
        </p:nvPicPr>
        <p:blipFill>
          <a:blip r:embed="rId7"/>
          <a:stretch>
            <a:fillRect/>
          </a:stretch>
        </p:blipFill>
        <p:spPr>
          <a:xfrm>
            <a:off x="10069031" y="1255199"/>
            <a:ext cx="304800" cy="304800"/>
          </a:xfrm>
          <a:prstGeom prst="rect">
            <a:avLst/>
          </a:prstGeom>
        </p:spPr>
      </p:pic>
    </p:spTree>
    <p:extLst>
      <p:ext uri="{BB962C8B-B14F-4D97-AF65-F5344CB8AC3E}">
        <p14:creationId xmlns:p14="http://schemas.microsoft.com/office/powerpoint/2010/main" val="319654362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432248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8F09DD9-F8C7-884D-9FD0-14C34719E6BA}"/>
              </a:ext>
            </a:extLst>
          </p:cNvPr>
          <p:cNvSpPr>
            <a:spLocks noGrp="1"/>
          </p:cNvSpPr>
          <p:nvPr>
            <p:ph type="ftr" sz="quarter" idx="10"/>
          </p:nvPr>
        </p:nvSpPr>
        <p:spPr/>
        <p:txBody>
          <a:bodyPr/>
          <a:lstStyle/>
          <a:p>
            <a:r>
              <a:rPr lang="en-US"/>
              <a:t>Sophos Confidential</a:t>
            </a:r>
          </a:p>
        </p:txBody>
      </p:sp>
      <p:pic>
        <p:nvPicPr>
          <p:cNvPr id="5" name="Picture 4">
            <a:extLst>
              <a:ext uri="{FF2B5EF4-FFF2-40B4-BE49-F238E27FC236}">
                <a16:creationId xmlns:a16="http://schemas.microsoft.com/office/drawing/2014/main" id="{87F3B8E1-CB65-624C-91B5-63A7B367EBDB}"/>
              </a:ext>
            </a:extLst>
          </p:cNvPr>
          <p:cNvPicPr>
            <a:picLocks noChangeAspect="1"/>
          </p:cNvPicPr>
          <p:nvPr/>
        </p:nvPicPr>
        <p:blipFill rotWithShape="1">
          <a:blip r:embed="rId2"/>
          <a:srcRect l="-51" t="297" r="-113" b="48"/>
          <a:stretch/>
        </p:blipFill>
        <p:spPr>
          <a:xfrm>
            <a:off x="0" y="0"/>
            <a:ext cx="12216596" cy="6070294"/>
          </a:xfrm>
          <a:prstGeom prst="roundRect">
            <a:avLst>
              <a:gd name="adj" fmla="val 1358"/>
            </a:avLst>
          </a:prstGeom>
        </p:spPr>
      </p:pic>
    </p:spTree>
    <p:extLst>
      <p:ext uri="{BB962C8B-B14F-4D97-AF65-F5344CB8AC3E}">
        <p14:creationId xmlns:p14="http://schemas.microsoft.com/office/powerpoint/2010/main" val="2843761369"/>
      </p:ext>
    </p:extLst>
  </p:cSld>
  <p:clrMapOvr>
    <a:masterClrMapping/>
  </p:clrMapOvr>
</p:sld>
</file>

<file path=ppt/theme/theme1.xml><?xml version="1.0" encoding="utf-8"?>
<a:theme xmlns:a="http://schemas.openxmlformats.org/drawingml/2006/main" name="Office Theme">
  <a:themeElements>
    <a:clrScheme name="Sophos Brand Colors">
      <a:dk1>
        <a:srgbClr val="000000"/>
      </a:dk1>
      <a:lt1>
        <a:srgbClr val="FFFFFF"/>
      </a:lt1>
      <a:dk2>
        <a:srgbClr val="004FB5"/>
      </a:dk2>
      <a:lt2>
        <a:srgbClr val="C1C5C9"/>
      </a:lt2>
      <a:accent1>
        <a:srgbClr val="004FB5"/>
      </a:accent1>
      <a:accent2>
        <a:srgbClr val="008BFF"/>
      </a:accent2>
      <a:accent3>
        <a:srgbClr val="EC6500"/>
      </a:accent3>
      <a:accent4>
        <a:srgbClr val="0DA303"/>
      </a:accent4>
      <a:accent5>
        <a:srgbClr val="920CD3"/>
      </a:accent5>
      <a:accent6>
        <a:srgbClr val="0CAEC0"/>
      </a:accent6>
      <a:hlink>
        <a:srgbClr val="5FB8FC"/>
      </a:hlink>
      <a:folHlink>
        <a:srgbClr val="002A75"/>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Calibri"/>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Calibri"/>
        <a:font script="Hebr" typeface="Calibri"/>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Calibri"/>
        <a:font script="Uigh" typeface="Microsoft Uighur"/>
        <a:font script="Geor" typeface="Sylfaen"/>
        <a:font script="Armn" typeface="Calibri"/>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2000" dirty="0" smtClean="0">
            <a:latin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Presentation8" id="{42E6F25D-3FBE-C040-85B7-082AA6130C68}" vid="{6E7C4BBF-B8BE-9D46-A2B0-50C69D46BF5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Calibri"/>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Calibri"/>
        <a:font script="Hebr" typeface="Calibri"/>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Calibri"/>
        <a:font script="Uigh" typeface="Microsoft Uighur"/>
        <a:font script="Geor" typeface="Sylfaen"/>
        <a:font script="Armn" typeface="Calibri"/>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5FF481FC5025644B3BE3AE932991DBF" ma:contentTypeVersion="17" ma:contentTypeDescription="Create a new document." ma:contentTypeScope="" ma:versionID="870a362aff3691d46c468dcf0a2fc9ba">
  <xsd:schema xmlns:xsd="http://www.w3.org/2001/XMLSchema" xmlns:xs="http://www.w3.org/2001/XMLSchema" xmlns:p="http://schemas.microsoft.com/office/2006/metadata/properties" xmlns:ns2="91f4ab92-2881-4fa2-8836-73ff8613aa3f" xmlns:ns3="e2bf387d-094a-4739-b9c9-fe77751d6dfd" targetNamespace="http://schemas.microsoft.com/office/2006/metadata/properties" ma:root="true" ma:fieldsID="6b3b50a41e989c7580fd4211ebe7603d" ns2:_="" ns3:_="">
    <xsd:import namespace="91f4ab92-2881-4fa2-8836-73ff8613aa3f"/>
    <xsd:import namespace="e2bf387d-094a-4739-b9c9-fe77751d6dfd"/>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1f4ab92-2881-4fa2-8836-73ff8613aa3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d60baefb-62e7-4686-9fc2-b877730380a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bf387d-094a-4739-b9c9-fe77751d6dfd"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f4edf1ae-9ef8-4b84-8537-f68f3ee424c6}" ma:internalName="TaxCatchAll" ma:showField="CatchAllData" ma:web="e2bf387d-094a-4739-b9c9-fe77751d6df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1f4ab92-2881-4fa2-8836-73ff8613aa3f">
      <Terms xmlns="http://schemas.microsoft.com/office/infopath/2007/PartnerControls"/>
    </lcf76f155ced4ddcb4097134ff3c332f>
    <TaxCatchAll xmlns="e2bf387d-094a-4739-b9c9-fe77751d6dfd" xsi:nil="true"/>
    <SharedWithUsers xmlns="e2bf387d-094a-4739-b9c9-fe77751d6dfd">
      <UserInfo>
        <DisplayName>Adrian Kwak</DisplayName>
        <AccountId>410</AccountId>
        <AccountType/>
      </UserInfo>
    </SharedWithUsers>
  </documentManagement>
</p:properties>
</file>

<file path=customXml/itemProps1.xml><?xml version="1.0" encoding="utf-8"?>
<ds:datastoreItem xmlns:ds="http://schemas.openxmlformats.org/officeDocument/2006/customXml" ds:itemID="{CE82F82A-1830-4593-8322-EC610EE1F86C}">
  <ds:schemaRefs>
    <ds:schemaRef ds:uri="91f4ab92-2881-4fa2-8836-73ff8613aa3f"/>
    <ds:schemaRef ds:uri="e2bf387d-094a-4739-b9c9-fe77751d6df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DA6D2FC-D1E5-43FD-AD49-EE19DE4F1A9C}">
  <ds:schemaRefs>
    <ds:schemaRef ds:uri="http://schemas.microsoft.com/sharepoint/v3/contenttype/forms"/>
  </ds:schemaRefs>
</ds:datastoreItem>
</file>

<file path=customXml/itemProps3.xml><?xml version="1.0" encoding="utf-8"?>
<ds:datastoreItem xmlns:ds="http://schemas.openxmlformats.org/officeDocument/2006/customXml" ds:itemID="{BE10855B-E4DE-4A04-B0FC-80B737968119}">
  <ds:schemaRefs>
    <ds:schemaRef ds:uri="http://www.w3.org/XML/1998/namespace"/>
    <ds:schemaRef ds:uri="http://schemas.microsoft.com/office/2006/metadata/properties"/>
    <ds:schemaRef ds:uri="http://purl.org/dc/elements/1.1/"/>
    <ds:schemaRef ds:uri="http://schemas.openxmlformats.org/package/2006/metadata/core-properties"/>
    <ds:schemaRef ds:uri="http://schemas.microsoft.com/office/2006/documentManagement/types"/>
    <ds:schemaRef ds:uri="91f4ab92-2881-4fa2-8836-73ff8613aa3f"/>
    <ds:schemaRef ds:uri="http://schemas.microsoft.com/office/infopath/2007/PartnerControls"/>
    <ds:schemaRef ds:uri="e2bf387d-094a-4739-b9c9-fe77751d6dfd"/>
    <ds:schemaRef ds:uri="http://purl.org/dc/dcmitype/"/>
    <ds:schemaRef ds:uri="http://purl.org/dc/terms/"/>
  </ds:schemaRefs>
</ds:datastoreItem>
</file>

<file path=docProps/app.xml><?xml version="1.0" encoding="utf-8"?>
<Properties xmlns="http://schemas.openxmlformats.org/officeDocument/2006/extended-properties" xmlns:vt="http://schemas.openxmlformats.org/officeDocument/2006/docPropsVTypes">
  <Template>Office Theme</Template>
  <TotalTime>1829</TotalTime>
  <Words>1231</Words>
  <Application>Microsoft Macintosh PowerPoint</Application>
  <PresentationFormat>Widescreen</PresentationFormat>
  <Paragraphs>163</Paragraphs>
  <Slides>14</Slides>
  <Notes>4</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14</vt:i4>
      </vt:variant>
    </vt:vector>
  </HeadingPairs>
  <TitlesOfParts>
    <vt:vector size="16" baseType="lpstr">
      <vt:lpstr>Calibri</vt:lpstr>
      <vt:lpstr>Office Theme</vt:lpstr>
      <vt:lpstr>Susie Robson UX Portfolio 2024</vt:lpstr>
      <vt:lpstr>UX Governance Framework</vt:lpstr>
      <vt:lpstr>UX Governance Framework</vt:lpstr>
      <vt:lpstr>UX Governance Framework</vt:lpstr>
      <vt:lpstr>UX Governance Framework</vt:lpstr>
      <vt:lpstr>UX Governance Framework</vt:lpstr>
      <vt:lpstr>UX Governance Framework</vt:lpstr>
      <vt:lpstr>UX Governance Framework</vt:lpstr>
      <vt:lpstr>UX Governance Framework</vt:lpstr>
      <vt:lpstr>UX Governance Framework</vt:lpstr>
      <vt:lpstr>UX Governance Framework</vt:lpstr>
      <vt:lpstr>UX Governance Framework</vt:lpstr>
      <vt:lpstr>PowerPoint Presentation</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UX Strategy &amp; Vision</dc:title>
  <dc:creator>Paul White</dc:creator>
  <cp:lastModifiedBy>Microsoft Office User</cp:lastModifiedBy>
  <cp:revision>5</cp:revision>
  <dcterms:created xsi:type="dcterms:W3CDTF">2023-11-16T08:40:10Z</dcterms:created>
  <dcterms:modified xsi:type="dcterms:W3CDTF">2024-08-01T15:32:33Z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0x01010085FF481FC5025644B3BE3AE932991DBF</vt:lpwstr>
  </property>
  <property fmtid="{D5CDD505-2E9C-101B-9397-08002B2CF9AE}" pid="3" name="_dlc_DocIdItemGuid">
    <vt:lpwstr>595a8cf3-fded-4449-b072-76164ebd6e21</vt:lpwstr>
  </property>
  <property fmtid="{D5CDD505-2E9C-101B-9397-08002B2CF9AE}" pid="4" name="MediaServiceImageTags">
    <vt:lpwstr/>
  </property>
</Properties>
</file>